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2470" y="3138170"/>
            <a:ext cx="56864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1424940"/>
            <a:ext cx="10648950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40969" y="3442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50924" y="34612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0564" y="3442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8460" y="3442335"/>
            <a:ext cx="50863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2865" y="5120640"/>
            <a:ext cx="302895" cy="33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93540" y="5130165"/>
            <a:ext cx="302895" cy="33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28790" y="5130165"/>
            <a:ext cx="302895" cy="33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42475" y="5130165"/>
            <a:ext cx="302895" cy="33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32865" y="5974715"/>
            <a:ext cx="302895" cy="33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93540" y="5956935"/>
            <a:ext cx="302895" cy="33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31330" y="5956935"/>
            <a:ext cx="302895" cy="33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60255" y="5956935"/>
            <a:ext cx="302895" cy="33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90750"/>
            <a:ext cx="11601450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2475" y="3517900"/>
            <a:ext cx="4954270" cy="1286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" y="2200275"/>
            <a:ext cx="11763375" cy="245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1840" y="2889885"/>
            <a:ext cx="3096895" cy="244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0" y="2227580"/>
            <a:ext cx="9963150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06065" y="3817620"/>
            <a:ext cx="34925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59505" y="3827145"/>
            <a:ext cx="34925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2945" y="3817620"/>
            <a:ext cx="34925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3640" y="4577080"/>
            <a:ext cx="345313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2605" y="3799205"/>
            <a:ext cx="34925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96045" y="3808730"/>
            <a:ext cx="34925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49485" y="3799205"/>
            <a:ext cx="34925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20180" y="4558665"/>
            <a:ext cx="345313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