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71950" y="3100070"/>
            <a:ext cx="384810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030" y="1723390"/>
            <a:ext cx="10229850" cy="3543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43380" y="2420620"/>
            <a:ext cx="518160" cy="705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19600" y="3977640"/>
            <a:ext cx="518160" cy="705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894205"/>
            <a:ext cx="11734800" cy="3333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19095" y="1894205"/>
            <a:ext cx="65913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66815" y="4728210"/>
            <a:ext cx="65913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49915" y="4784725"/>
            <a:ext cx="65913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135" y="1633855"/>
            <a:ext cx="11763375" cy="3590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626350" y="1633855"/>
            <a:ext cx="593090" cy="554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796270" y="1633855"/>
            <a:ext cx="593090" cy="554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315" y="1827530"/>
            <a:ext cx="10315575" cy="3562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92885" y="4737100"/>
            <a:ext cx="781050" cy="652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07150" y="4737100"/>
            <a:ext cx="1550035" cy="652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2025-08-26T09:52:53Z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