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3095625"/>
            <a:ext cx="51435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814830"/>
            <a:ext cx="10277475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1470" y="3724275"/>
            <a:ext cx="7496175" cy="99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1547495"/>
            <a:ext cx="113157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2225" y="3893185"/>
            <a:ext cx="7795260" cy="89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976120"/>
            <a:ext cx="11639550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67900" y="2739390"/>
            <a:ext cx="47053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" y="1908810"/>
            <a:ext cx="10639425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4540250"/>
            <a:ext cx="3312795" cy="92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