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78"/>
        <p:guide pos="38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75" y="3057525"/>
            <a:ext cx="54292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063115"/>
            <a:ext cx="10287000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5045" y="3049270"/>
            <a:ext cx="8280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01560" y="3780790"/>
            <a:ext cx="8280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9885" y="2964815"/>
            <a:ext cx="8280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4955" y="3780790"/>
            <a:ext cx="8280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" y="1524635"/>
            <a:ext cx="10801350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13104" y="57409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70479" y="57974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5459" y="57409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6814" y="57974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376805"/>
            <a:ext cx="8791575" cy="2105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7355" y="3133725"/>
            <a:ext cx="7988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08570" y="3096260"/>
            <a:ext cx="7988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1950" y="3893820"/>
            <a:ext cx="7988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570" y="3855720"/>
            <a:ext cx="7988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680" y="1383030"/>
            <a:ext cx="11458575" cy="52152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90520" y="3230880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44035" y="326834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0520" y="390588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5480" y="390588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0425" y="3230880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12020" y="3230880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80425" y="390588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96475" y="390588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51505" y="446849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20060" y="518096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75480" y="515302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20060" y="583755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75480" y="580961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62405" y="515302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43990" y="580961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538595" y="563308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999345" y="5688965"/>
            <a:ext cx="119253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2025-08-26T12:34:02Z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