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4" r:id="rId4"/>
    <p:sldId id="325" r:id="rId5"/>
    <p:sldId id="326" r:id="rId6"/>
    <p:sldId id="327" r:id="rId7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62425" y="3105150"/>
            <a:ext cx="3867150" cy="647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2905" y="1895475"/>
            <a:ext cx="10991850" cy="3067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221470" y="2452370"/>
            <a:ext cx="546100" cy="499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164955" y="4646930"/>
            <a:ext cx="546100" cy="499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694035" y="3540125"/>
            <a:ext cx="546100" cy="499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777480" y="3596640"/>
            <a:ext cx="546100" cy="499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4495" y="1457960"/>
            <a:ext cx="11382375" cy="49053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93240" y="4984750"/>
            <a:ext cx="546100" cy="499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815590" y="5594350"/>
            <a:ext cx="546100" cy="499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10300" y="5556885"/>
            <a:ext cx="546100" cy="499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730865" y="4553585"/>
            <a:ext cx="546100" cy="499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427210" y="5800725"/>
            <a:ext cx="546100" cy="499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3055" y="1473835"/>
            <a:ext cx="11734800" cy="4610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074545" y="2809240"/>
            <a:ext cx="546100" cy="499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717675" y="4225290"/>
            <a:ext cx="546100" cy="499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5440" y="2472055"/>
            <a:ext cx="10801350" cy="1914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005570" y="2472055"/>
            <a:ext cx="686435" cy="5930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826125" y="3250565"/>
            <a:ext cx="686435" cy="5930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52130" y="3132455"/>
            <a:ext cx="686435" cy="5930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68</cp:revision>
  <dcterms:created xsi:type="dcterms:W3CDTF">2015-09-16T06:44:00Z</dcterms:created>
  <dcterms:modified xsi:type="dcterms:W3CDTF">2025-08-26T12:44:49Z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