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3100070"/>
            <a:ext cx="78581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" y="2095500"/>
            <a:ext cx="1049655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0630" y="3067685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21535" y="3067685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1490" y="3067685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1920" y="3067685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2350" y="3067685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0630" y="3733800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40585" y="3733800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12440" y="3733800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92670" y="3067685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92465" y="3067685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94165" y="3076575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93940" y="3752215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01990" y="3752215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45905" y="3733800"/>
            <a:ext cx="37719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65" y="1932940"/>
            <a:ext cx="10372725" cy="3257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90090" y="2617470"/>
            <a:ext cx="5645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6865" y="3302635"/>
            <a:ext cx="5645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5630" y="2617470"/>
            <a:ext cx="5645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2545" y="3302635"/>
            <a:ext cx="5645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05290" y="2533650"/>
            <a:ext cx="5645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14105" y="3302635"/>
            <a:ext cx="5645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51380" y="4062095"/>
            <a:ext cx="5645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86865" y="4793615"/>
            <a:ext cx="5645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84800" y="4062095"/>
            <a:ext cx="5645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43755" y="4793615"/>
            <a:ext cx="5645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05290" y="4062095"/>
            <a:ext cx="5645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40775" y="4672330"/>
            <a:ext cx="56451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417955"/>
            <a:ext cx="11610975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86865" y="3152140"/>
            <a:ext cx="46101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94680" y="3198495"/>
            <a:ext cx="46101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434" y="3958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3559" y="3958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23039" y="3958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47080" y="3958590"/>
            <a:ext cx="20002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16700" y="4707890"/>
            <a:ext cx="46101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96930" y="4679950"/>
            <a:ext cx="46101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0275" y="6224270"/>
            <a:ext cx="39687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12290" y="6224270"/>
            <a:ext cx="39687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12720" y="6224270"/>
            <a:ext cx="39687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920105" y="6224270"/>
            <a:ext cx="172847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73555"/>
            <a:ext cx="11391900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77929" y="24954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83079" y="24954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0129" y="24109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8339" y="3152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9405" y="3855085"/>
            <a:ext cx="15309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0750" y="3845560"/>
            <a:ext cx="15309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14270" y="4652010"/>
            <a:ext cx="15309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82920" y="4633595"/>
            <a:ext cx="15309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49970" y="4586605"/>
            <a:ext cx="15309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54905" y="5283200"/>
            <a:ext cx="15309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37145" y="5217795"/>
            <a:ext cx="15309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88220" y="5217795"/>
            <a:ext cx="15309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2025-08-26T09:11:21Z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