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9720" y="3067050"/>
            <a:ext cx="3971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771015"/>
            <a:ext cx="109347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81199" y="3306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9494" y="3306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8104" y="3306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834" y="4601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8739" y="4573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70" y="2360295"/>
            <a:ext cx="84963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8955" y="3020060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7600" y="3164205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7235" y="3797300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9120" y="3693160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3080" y="4441190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947545"/>
            <a:ext cx="118300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3851910"/>
            <a:ext cx="7087870" cy="133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958975"/>
            <a:ext cx="116967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3984625"/>
            <a:ext cx="6623685" cy="224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575560"/>
            <a:ext cx="11115675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7249" y="3296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3744" y="4017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510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4180" y="4017645"/>
            <a:ext cx="62357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