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1145" y="3124200"/>
            <a:ext cx="40290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" y="2562225"/>
            <a:ext cx="10982325" cy="1733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8963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81384" y="3899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016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1909" y="3899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0783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44314" y="3899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66304" y="33158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58049" y="39845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775460"/>
            <a:ext cx="11382375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80749" y="4041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6799" y="4853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5799" y="48823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3214" y="4853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51104" y="4853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40104" y="48823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47519" y="4853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32759" y="4041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21759" y="40695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29174" y="4041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23869" y="4853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712869" y="48823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620284" y="4853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518174" y="48823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07174" y="49109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314589" y="48823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115" y="2176780"/>
            <a:ext cx="10629900" cy="2505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54424" y="3548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0530" y="3568065"/>
            <a:ext cx="26352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4874" y="3548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3399" y="3548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26834" y="3548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510" y="1403985"/>
            <a:ext cx="10696575" cy="51841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0640" y="3095625"/>
            <a:ext cx="4270375" cy="1161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24040" y="3095625"/>
            <a:ext cx="4270375" cy="1161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1250" y="4966970"/>
            <a:ext cx="6510020" cy="162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575560"/>
            <a:ext cx="11601450" cy="1724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66200" y="3230880"/>
            <a:ext cx="7651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3700" y="3883025"/>
            <a:ext cx="7651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3590" y="3911600"/>
            <a:ext cx="201104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2025-08-26T09:21:52Z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