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195" y="3071495"/>
            <a:ext cx="47529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2400300"/>
            <a:ext cx="10963275" cy="2057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03420" y="4061460"/>
            <a:ext cx="64897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3165" y="4004945"/>
            <a:ext cx="64897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1384300"/>
            <a:ext cx="10029825" cy="52050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29650" y="1885950"/>
            <a:ext cx="4997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89390" y="4342765"/>
            <a:ext cx="49974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286000"/>
            <a:ext cx="11572875" cy="2286000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2327336" y="324898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5310566" y="324835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8790366" y="324835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2131756" y="406369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915721" y="404527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9836846" y="406369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97330"/>
            <a:ext cx="11649075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00625" y="2767330"/>
            <a:ext cx="883920" cy="70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78050" y="3592195"/>
            <a:ext cx="883920" cy="70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2025-08-26T09:57:48Z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