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2852420"/>
            <a:ext cx="1064006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847850"/>
            <a:ext cx="1122045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6215" y="330136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6055" y="392430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4175" y="45370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6700" y="330136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8425" y="39833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6700" y="45370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21270" y="3230880"/>
            <a:ext cx="4457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90485" y="39833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9390" y="45370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54690" y="330136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86415" y="39833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54690" y="45370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2524125"/>
            <a:ext cx="9925050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302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6740" y="39376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314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6080" y="39376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667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4830" y="39376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762125"/>
            <a:ext cx="11229975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1417320"/>
            <a:ext cx="979170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1355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875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7710" y="307276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714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1245" y="4921885"/>
            <a:ext cx="958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39670" y="5713095"/>
            <a:ext cx="958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9890" y="4921885"/>
            <a:ext cx="1216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17060" y="5713095"/>
            <a:ext cx="694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6020" y="4921885"/>
            <a:ext cx="821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56655" y="5713095"/>
            <a:ext cx="821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35620" y="4921885"/>
            <a:ext cx="8210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38135" y="5713095"/>
            <a:ext cx="1206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828800"/>
            <a:ext cx="1133475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3904615"/>
            <a:ext cx="4460240" cy="101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115" y="1423670"/>
            <a:ext cx="10677525" cy="52374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7420" y="2678430"/>
            <a:ext cx="6950710" cy="90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420" y="5476875"/>
            <a:ext cx="8948420" cy="1184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327150"/>
            <a:ext cx="10229850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1135" y="3767455"/>
            <a:ext cx="3430905" cy="90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3175" y="5616575"/>
            <a:ext cx="3114040" cy="98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2516505"/>
            <a:ext cx="1009650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7255" y="3884930"/>
            <a:ext cx="7258685" cy="994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133600"/>
            <a:ext cx="1128712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15815" y="3518535"/>
            <a:ext cx="8896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2050" y="4259580"/>
            <a:ext cx="8896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2910" y="3577590"/>
            <a:ext cx="8896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1520825"/>
            <a:ext cx="1066800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98420" y="295529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7240" y="28962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4415" y="35566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9365" y="495109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7930" y="48520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7665" y="559181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1468755"/>
            <a:ext cx="1067752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2155" y="146875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66200" y="156781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3530" y="22002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9630" y="292227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2075" y="4533900"/>
            <a:ext cx="25781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9095" y="4554220"/>
            <a:ext cx="25781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7200" y="4533900"/>
            <a:ext cx="25781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72040" y="4545330"/>
            <a:ext cx="306705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65070" y="5374005"/>
            <a:ext cx="316230" cy="30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17920" y="5382895"/>
            <a:ext cx="316230" cy="22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1462405"/>
            <a:ext cx="106394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" y="4044315"/>
            <a:ext cx="1062990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2240" y="21939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7180" y="21939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0085" y="21939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4590" y="282702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32455" y="3450590"/>
            <a:ext cx="15627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1605" y="4696460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8745" y="5467985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21865" y="6124575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6070" y="6124575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28075" y="6064885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27175"/>
            <a:ext cx="1128712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5790" y="24117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14685" y="37071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5790" y="446849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5790" y="50615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5790" y="57600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81480"/>
            <a:ext cx="1130617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7555" y="329120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633220"/>
            <a:ext cx="97917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1005" y="163322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867140" y="409575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4024630"/>
            <a:ext cx="106965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828800"/>
            <a:ext cx="10525125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8555" y="25882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5960" y="494157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83</cp:revision>
  <dcterms:created xsi:type="dcterms:W3CDTF">2015-09-16T06:44:00Z</dcterms:created>
  <dcterms:modified xsi:type="dcterms:W3CDTF">2025-08-26T06:36:04Z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