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520" y="3143250"/>
            <a:ext cx="48863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473835"/>
            <a:ext cx="11610975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68880" y="2082800"/>
            <a:ext cx="545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87295" y="2635885"/>
            <a:ext cx="545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1270" y="2082800"/>
            <a:ext cx="545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8595" y="2598420"/>
            <a:ext cx="545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3660" y="2082800"/>
            <a:ext cx="545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52075" y="2635885"/>
            <a:ext cx="545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4115" y="5102860"/>
            <a:ext cx="3369310" cy="1061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64350" y="4989830"/>
            <a:ext cx="3369310" cy="1174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" y="1785620"/>
            <a:ext cx="11602720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9090" y="2383155"/>
            <a:ext cx="51816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1580" y="4192905"/>
            <a:ext cx="3124835" cy="1023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605280"/>
            <a:ext cx="11258550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185" y="4643120"/>
            <a:ext cx="4747260" cy="108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984375"/>
            <a:ext cx="10334625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1840" y="2617470"/>
            <a:ext cx="3602990" cy="892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335" y="4164965"/>
            <a:ext cx="4334510" cy="161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2025-08-26T12:39:14Z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