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3100070"/>
            <a:ext cx="58388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1455420"/>
            <a:ext cx="1168717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73424" y="2823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33790" y="2400935"/>
            <a:ext cx="396240" cy="2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5899" y="2804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765" y="4248785"/>
            <a:ext cx="5328920" cy="174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23720"/>
            <a:ext cx="11639550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6435" y="3086735"/>
            <a:ext cx="5093970" cy="156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" y="1962150"/>
            <a:ext cx="11696700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1840" y="3340100"/>
            <a:ext cx="5450840" cy="155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" y="2295525"/>
            <a:ext cx="11163300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00129" y="35742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8014" y="4071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2579" y="3077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7669" y="4071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