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1620" y="3119120"/>
            <a:ext cx="4048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582420"/>
            <a:ext cx="11639550" cy="444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9445" y="2495550"/>
            <a:ext cx="4316730" cy="977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3620" y="5158740"/>
            <a:ext cx="4316730" cy="977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5425" y="5053330"/>
            <a:ext cx="4972050" cy="1082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650" y="1628140"/>
            <a:ext cx="11649075" cy="4943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93165" y="2710815"/>
            <a:ext cx="2750185" cy="855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18235" y="4745990"/>
            <a:ext cx="3340735" cy="977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45250" y="4090035"/>
            <a:ext cx="5577840" cy="2481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614170"/>
            <a:ext cx="11649075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64590" y="4352290"/>
            <a:ext cx="3649980" cy="890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76135" y="4220845"/>
            <a:ext cx="3649980" cy="1190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2176145"/>
            <a:ext cx="11668125" cy="2505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1365" y="3230245"/>
            <a:ext cx="7242810" cy="1877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85735" y="4212590"/>
            <a:ext cx="2787015" cy="527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2025-08-26T12:38:42Z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