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3147695"/>
            <a:ext cx="37623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43050"/>
            <a:ext cx="11439525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2081530"/>
            <a:ext cx="10925175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1417955"/>
            <a:ext cx="108394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4456430"/>
            <a:ext cx="7686675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0535" y="5112385"/>
            <a:ext cx="4016375" cy="1042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640840"/>
            <a:ext cx="72390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2186305"/>
            <a:ext cx="2534285" cy="1212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090" y="4099560"/>
            <a:ext cx="2534285" cy="182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