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1095" y="3100070"/>
            <a:ext cx="48291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2471420"/>
            <a:ext cx="11687175" cy="1914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17190" y="3142615"/>
            <a:ext cx="60388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50055" y="3848100"/>
            <a:ext cx="60388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30" y="1929130"/>
            <a:ext cx="11610975" cy="3000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3585" y="3738880"/>
            <a:ext cx="5093335" cy="169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690" y="1633855"/>
            <a:ext cx="11677650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1210" y="2197735"/>
            <a:ext cx="5338445" cy="3542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115" y="1919605"/>
            <a:ext cx="11734800" cy="3019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1210" y="3105150"/>
            <a:ext cx="7541260" cy="2134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924050"/>
            <a:ext cx="11630025" cy="3009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1980" y="3133725"/>
            <a:ext cx="9006840" cy="1993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2025-08-26T12:31:09Z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