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9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2734310"/>
            <a:ext cx="45434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515" y="3053715"/>
            <a:ext cx="48387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30070"/>
            <a:ext cx="1157287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25620" y="243014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3925" y="2392680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8715" y="2354580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830" y="2938780"/>
            <a:ext cx="108013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2610" y="351472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4265" y="351472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5205" y="413321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3670" y="4630420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2460" y="519874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01335" y="5198745"/>
            <a:ext cx="57340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1697990"/>
            <a:ext cx="111442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53860" y="3705225"/>
            <a:ext cx="6965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2080" y="4474210"/>
            <a:ext cx="6965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065" y="5064760"/>
            <a:ext cx="6965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0975" y="3758565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1525" y="3754755"/>
            <a:ext cx="24701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2215" y="3754120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65180" y="3754120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70975" y="4471035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33585" y="4467225"/>
            <a:ext cx="27495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02215" y="4466590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65180" y="4466590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70975" y="5184140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33585" y="5180330"/>
            <a:ext cx="27495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02215" y="5179695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65180" y="5179695"/>
            <a:ext cx="36830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386840"/>
            <a:ext cx="1137285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8880" y="2073275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7930" y="296418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3970" y="401447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3970" y="495681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3970" y="589915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62945" y="2167255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68965" y="296418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60075" y="4014470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62945" y="4802505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62945" y="5796915"/>
            <a:ext cx="53721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53765" y="1913890"/>
            <a:ext cx="1971040" cy="435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99680" y="2139950"/>
            <a:ext cx="1549400" cy="435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2833370"/>
            <a:ext cx="10877550" cy="119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36810" y="3395980"/>
            <a:ext cx="71437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