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7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820" y="3109595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4620"/>
            <a:ext cx="115157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67049" y="1989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8189" y="20172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4795" y="2533650"/>
            <a:ext cx="24682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8755" y="3058795"/>
            <a:ext cx="24682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8954" y="3977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5974" y="3958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7650" y="4465320"/>
            <a:ext cx="33788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6205" y="4980940"/>
            <a:ext cx="33788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83199" y="3846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46219" y="4373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0074" y="4465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77054" y="4980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055" y="1708150"/>
            <a:ext cx="1082040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68170" y="3067685"/>
            <a:ext cx="3021965" cy="78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7705" y="4474210"/>
            <a:ext cx="227139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3725" y="5017770"/>
            <a:ext cx="227139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3340" y="3067685"/>
            <a:ext cx="3021965" cy="977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2875" y="4474210"/>
            <a:ext cx="227139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38895" y="5017770"/>
            <a:ext cx="227139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85950"/>
            <a:ext cx="1162050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9115" y="1885950"/>
            <a:ext cx="49911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20910" y="2352675"/>
            <a:ext cx="208534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00" y="2889250"/>
            <a:ext cx="208534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625" y="2973070"/>
            <a:ext cx="17379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12265"/>
            <a:ext cx="1169670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3454" y="2233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0735" y="2176780"/>
            <a:ext cx="15678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4089" y="2899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1370" y="2842895"/>
            <a:ext cx="2026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0134" y="2204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7415" y="2148205"/>
            <a:ext cx="30778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0769" y="291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28050" y="2861310"/>
            <a:ext cx="271145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5485" y="4483735"/>
            <a:ext cx="3688080" cy="1118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2025-08-26T08:05:20Z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