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2425" y="3100070"/>
            <a:ext cx="38671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33600"/>
            <a:ext cx="1049655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3895" y="2889885"/>
            <a:ext cx="6584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94905" y="3536950"/>
            <a:ext cx="6584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0635" y="4224655"/>
            <a:ext cx="9486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8420" y="4224655"/>
            <a:ext cx="1201420" cy="65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" y="1426210"/>
            <a:ext cx="11001375" cy="50063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1825" y="2533650"/>
            <a:ext cx="724535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4085" y="2533650"/>
            <a:ext cx="3681730" cy="94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2790" y="2533650"/>
            <a:ext cx="728980" cy="94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7225" y="4696460"/>
            <a:ext cx="8214360" cy="125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2018665"/>
            <a:ext cx="1012507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0739" y="3658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9099" y="3639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7934" y="3648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01165"/>
            <a:ext cx="113919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16889" y="3696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13374" y="3696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2000" y="5115560"/>
            <a:ext cx="60515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5200" y="5115560"/>
            <a:ext cx="60515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7900" y="5048250"/>
            <a:ext cx="60515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250" y="5048250"/>
            <a:ext cx="60515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2025-08-26T08:08:38Z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