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0" y="3109595"/>
            <a:ext cx="39243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448435"/>
            <a:ext cx="1143952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13375" y="2356485"/>
            <a:ext cx="141224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7521" y="239237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4203126" y="240189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7673401" y="240189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0375326" y="240189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268156" y="324898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4203761" y="324898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7599741" y="324835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375961" y="324835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20984" y="4990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1129" y="49814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96894" y="4990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53839" y="4990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64999" y="5899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20364" y="5862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03594" y="5899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88170" y="4981575"/>
            <a:ext cx="221551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92580"/>
            <a:ext cx="1149667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42475" y="2279650"/>
            <a:ext cx="554990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6490" y="4183380"/>
            <a:ext cx="554990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667510"/>
            <a:ext cx="1168717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2936240"/>
            <a:ext cx="3593465" cy="280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766695"/>
            <a:ext cx="11649075" cy="132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1670" y="3612515"/>
            <a:ext cx="57404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