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33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3033395"/>
            <a:ext cx="4191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756410"/>
            <a:ext cx="109061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4684" y="3296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4879" y="3296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9054" y="3296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5319" y="4573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9689" y="4573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2171700"/>
            <a:ext cx="8439150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1510" y="2830830"/>
            <a:ext cx="6794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4250" y="2839720"/>
            <a:ext cx="6794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1510" y="3491230"/>
            <a:ext cx="6794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6425" y="3529330"/>
            <a:ext cx="6794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4345" y="4313555"/>
            <a:ext cx="6794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71675"/>
            <a:ext cx="116300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260" y="3832860"/>
            <a:ext cx="661479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70685"/>
            <a:ext cx="114871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260" y="3785870"/>
            <a:ext cx="6416675" cy="2134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2519045"/>
            <a:ext cx="11115675" cy="1819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9940" y="3230245"/>
            <a:ext cx="4622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8990" y="3948430"/>
            <a:ext cx="4622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2730" y="3174365"/>
            <a:ext cx="4622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2730" y="3828415"/>
            <a:ext cx="4622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2025-08-26T10:22:41Z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