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133725"/>
            <a:ext cx="56388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96695"/>
            <a:ext cx="11601450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760" y="2007870"/>
            <a:ext cx="71437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28920" y="1942465"/>
            <a:ext cx="71437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6000" y="2064385"/>
            <a:ext cx="71437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2430" y="2767330"/>
            <a:ext cx="71437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8680" y="2804795"/>
            <a:ext cx="149288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27210" y="2805430"/>
            <a:ext cx="631825" cy="56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5520" y="5664835"/>
            <a:ext cx="63817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61355" y="5674360"/>
            <a:ext cx="63817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92595" y="5674360"/>
            <a:ext cx="63817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23835" y="5674360"/>
            <a:ext cx="63817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93175" y="5674360"/>
            <a:ext cx="63817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96475" y="5674360"/>
            <a:ext cx="63817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84230" y="5664835"/>
            <a:ext cx="63817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" y="1736090"/>
            <a:ext cx="931545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28874" y="2579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8950" y="2589530"/>
            <a:ext cx="28384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6789" y="2565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8329" y="2589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1880" y="3321050"/>
            <a:ext cx="15589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2994" y="43242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83070" y="4333875"/>
            <a:ext cx="28384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70909" y="4310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62449" y="43337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66000" y="5065395"/>
            <a:ext cx="20275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2028825"/>
            <a:ext cx="1167765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960" y="3789680"/>
            <a:ext cx="6106795" cy="135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933575"/>
            <a:ext cx="1163002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0040" y="2598420"/>
            <a:ext cx="11652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