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8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745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469390"/>
            <a:ext cx="110109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5" y="3460115"/>
            <a:ext cx="113538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8385" y="2007870"/>
            <a:ext cx="47180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6525" y="2007870"/>
            <a:ext cx="47180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5280" y="2007870"/>
            <a:ext cx="47180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8275" y="2007870"/>
            <a:ext cx="83756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7735" y="2785745"/>
            <a:ext cx="69786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3935" y="2785745"/>
            <a:ext cx="87439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7480" y="2785745"/>
            <a:ext cx="648970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25405" y="2785745"/>
            <a:ext cx="77025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9519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00154" y="4915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00789" y="5506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66849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67484" y="4915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68119" y="5506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704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044339" y="4915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4974" y="5506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773569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774204" y="4915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41780"/>
            <a:ext cx="114776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1268095" y="4214495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2553335" y="4148455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3763010" y="4214495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2412365" y="4805045"/>
            <a:ext cx="165290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2900" y="4196715"/>
            <a:ext cx="34036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80" y="4196715"/>
            <a:ext cx="34036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7720" y="4196715"/>
            <a:ext cx="34036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3310" y="4956810"/>
            <a:ext cx="146558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8733790" y="4177030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10019030" y="4110990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V="1">
            <a:off x="11228705" y="4177030"/>
            <a:ext cx="39624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V="1">
            <a:off x="9878060" y="4767580"/>
            <a:ext cx="165290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793240"/>
            <a:ext cx="114204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1470" y="4860290"/>
            <a:ext cx="150241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1930" y="4860925"/>
            <a:ext cx="56451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6285" y="3350260"/>
            <a:ext cx="150241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6745" y="3350895"/>
            <a:ext cx="56451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1830" y="4184650"/>
            <a:ext cx="150241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2290" y="4185285"/>
            <a:ext cx="56451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4840" y="4860290"/>
            <a:ext cx="150241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5300" y="4860925"/>
            <a:ext cx="56451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2157730"/>
            <a:ext cx="115157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70190" y="2842260"/>
            <a:ext cx="62992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0965" y="3564890"/>
            <a:ext cx="62992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0365" y="3527425"/>
            <a:ext cx="62992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0255" y="3564890"/>
            <a:ext cx="62992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