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24" r:id="rId20"/>
    <p:sldId id="341" r:id="rId21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39490" y="3162300"/>
            <a:ext cx="5113020" cy="533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1580" y="1207770"/>
            <a:ext cx="9768840" cy="44424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72895" y="2059305"/>
            <a:ext cx="6466840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65275" y="3429000"/>
            <a:ext cx="718248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90015" y="5226685"/>
            <a:ext cx="876617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746760"/>
            <a:ext cx="10165080" cy="536448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1580" y="1146810"/>
            <a:ext cx="9768840" cy="45643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41475" y="5333365"/>
            <a:ext cx="713803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2530" y="1661160"/>
            <a:ext cx="9806940" cy="35356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04010" y="2508250"/>
            <a:ext cx="9544050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55420" y="4062095"/>
            <a:ext cx="9544050" cy="1184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908685"/>
            <a:ext cx="10142220" cy="49453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93570" y="5120640"/>
            <a:ext cx="9558655" cy="795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2530" y="990600"/>
            <a:ext cx="9806940" cy="4876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43685" y="4359275"/>
            <a:ext cx="9765665" cy="1508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6800" y="1280160"/>
            <a:ext cx="9784080" cy="21488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2040" y="3590925"/>
            <a:ext cx="9768840" cy="1562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99845" y="4404360"/>
            <a:ext cx="9748520" cy="811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764540"/>
            <a:ext cx="10142220" cy="54406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70710" y="5029200"/>
            <a:ext cx="9680575" cy="1222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7290" y="692785"/>
            <a:ext cx="9837420" cy="59207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57350" y="3879215"/>
            <a:ext cx="3162300" cy="385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04010" y="4211320"/>
            <a:ext cx="559879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04010" y="4701540"/>
            <a:ext cx="9519920" cy="1960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7320" y="2244090"/>
            <a:ext cx="9357360" cy="23698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7320" y="2196465"/>
            <a:ext cx="3109595" cy="385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56360" y="2581910"/>
            <a:ext cx="6124575" cy="385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8740" y="3028315"/>
            <a:ext cx="9582150" cy="1584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760" y="836930"/>
            <a:ext cx="10157460" cy="76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760" y="1700530"/>
            <a:ext cx="10165080" cy="40843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82275" y="2120265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82275" y="4960620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826770"/>
            <a:ext cx="10172700" cy="52044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42295" y="1716405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742295" y="2592070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0940" y="729615"/>
            <a:ext cx="10142220" cy="12496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7775" y="2039620"/>
            <a:ext cx="10142220" cy="40309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5615" y="1616075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96575" y="3782060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3930" y="1268730"/>
            <a:ext cx="10264140" cy="49072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3850" y="2120265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483850" y="3940175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6500" y="764540"/>
            <a:ext cx="10142220" cy="49987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19435" y="1145540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651490" y="3051810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19435" y="4886960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9505" y="836295"/>
            <a:ext cx="10142220" cy="12420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9505" y="2209800"/>
            <a:ext cx="10165080" cy="40157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05770" y="1245870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05770" y="3050540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05770" y="4946650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6340" y="708025"/>
            <a:ext cx="10210800" cy="59740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88955" y="708025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688955" y="4370705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20395"/>
            <a:ext cx="10165080" cy="53492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5275" y="6021070"/>
            <a:ext cx="9799320" cy="78486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2025-08-06T03:28:19Z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