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3108960"/>
            <a:ext cx="335280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64540"/>
            <a:ext cx="1015746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5445125"/>
            <a:ext cx="9730740" cy="1188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2630" y="4960620"/>
            <a:ext cx="817245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1190" y="6316345"/>
            <a:ext cx="817245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713105"/>
            <a:ext cx="10287000" cy="5585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5815" y="1579245"/>
            <a:ext cx="894143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5815" y="5508625"/>
            <a:ext cx="9488805" cy="78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268730"/>
            <a:ext cx="9860280" cy="4320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90" y="4815840"/>
            <a:ext cx="962723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455420"/>
            <a:ext cx="9822180" cy="3947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1305" y="4564380"/>
            <a:ext cx="9596755" cy="94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0485"/>
            <a:ext cx="1016508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210" y="5364480"/>
            <a:ext cx="9566275" cy="842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482090"/>
            <a:ext cx="9784080" cy="3893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710" y="4587240"/>
            <a:ext cx="9582150" cy="864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15950"/>
            <a:ext cx="9745980" cy="4427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0" y="5120005"/>
            <a:ext cx="973074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2435" y="4229735"/>
            <a:ext cx="946785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2725" y="5929630"/>
            <a:ext cx="968756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230" y="706755"/>
            <a:ext cx="8267065" cy="59829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345" y="662940"/>
            <a:ext cx="8382000" cy="731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45" y="1394460"/>
            <a:ext cx="9768840" cy="5364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0515" y="1009015"/>
            <a:ext cx="60483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0515" y="2212340"/>
            <a:ext cx="782193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0515" y="2597785"/>
            <a:ext cx="91090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1145" y="3084195"/>
            <a:ext cx="9464040" cy="367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722630"/>
            <a:ext cx="1014222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15" y="1700530"/>
            <a:ext cx="10165080" cy="3931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8955" y="25692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8955" y="434403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4540"/>
            <a:ext cx="1024890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4645" y="11760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35615" y="247015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5615" y="52044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11530"/>
            <a:ext cx="1015746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2242820"/>
            <a:ext cx="10195560" cy="3520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9280" y="164528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9280" y="45237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4890" y="1600200"/>
            <a:ext cx="1014222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4175" y="154114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16280"/>
            <a:ext cx="10210800" cy="5425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5135" y="108458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05135" y="384111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5380" y="862965"/>
            <a:ext cx="1019556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420" y="3620135"/>
            <a:ext cx="987552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5460" y="12598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5460" y="26911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180320" cy="5082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575" y="7112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6575" y="461772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1668780"/>
            <a:ext cx="10180320" cy="3520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370" y="25006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99090" y="43135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