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24" r:id="rId20"/>
    <p:sldId id="341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5200" y="3108960"/>
            <a:ext cx="5181600" cy="6400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1260" y="631825"/>
            <a:ext cx="6362700" cy="29870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1260" y="3681730"/>
            <a:ext cx="9784080" cy="21183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0630" y="1329690"/>
            <a:ext cx="9730740" cy="41986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05585" y="2188845"/>
            <a:ext cx="913320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67485" y="3429000"/>
            <a:ext cx="757999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67485" y="4759960"/>
            <a:ext cx="9635490" cy="768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7270" y="1520190"/>
            <a:ext cx="10157460" cy="38176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25295" y="4549140"/>
            <a:ext cx="9573260" cy="888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1580" y="815340"/>
            <a:ext cx="9768840" cy="52273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35430" y="4838700"/>
            <a:ext cx="9519920" cy="1203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760" y="692785"/>
            <a:ext cx="10195560" cy="59512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63090" y="2013585"/>
            <a:ext cx="9642475" cy="734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63090" y="2889250"/>
            <a:ext cx="9642475" cy="734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290" y="1230630"/>
            <a:ext cx="9837420" cy="439674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1052830"/>
            <a:ext cx="9768840" cy="50139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56715" y="1861185"/>
            <a:ext cx="9490710" cy="818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50035" y="3102610"/>
            <a:ext cx="9490710" cy="1275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96695" y="4885055"/>
            <a:ext cx="9490710" cy="1275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2525" y="620395"/>
            <a:ext cx="9715500" cy="12115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1891030"/>
            <a:ext cx="4457700" cy="762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4900" y="2653030"/>
            <a:ext cx="6130925" cy="408051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12570" y="1423670"/>
            <a:ext cx="7457440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960" y="956310"/>
            <a:ext cx="9784080" cy="49453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0670" y="1724025"/>
            <a:ext cx="734377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96390" y="3005455"/>
            <a:ext cx="774700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97330" y="3429000"/>
            <a:ext cx="5927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0670" y="3853180"/>
            <a:ext cx="9559925" cy="2183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3030" y="1794510"/>
            <a:ext cx="9425940" cy="32689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83030" y="1725930"/>
            <a:ext cx="508127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51610" y="2149475"/>
            <a:ext cx="575056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3030" y="2644140"/>
            <a:ext cx="9528175" cy="2548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2050" y="700405"/>
            <a:ext cx="10142220" cy="7086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3470" y="1584960"/>
            <a:ext cx="10210800" cy="34137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82910" y="232600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82910" y="387921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1052830"/>
            <a:ext cx="10195560" cy="47091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88955" y="105283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688955" y="459359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4430" y="956310"/>
            <a:ext cx="10157460" cy="26822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3495" y="3716020"/>
            <a:ext cx="10104120" cy="15697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51490" y="91059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65155" y="443611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10172700" cy="56159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42930" y="115316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742930" y="512826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10180320" cy="56921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08925" y="153352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711815" y="327342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58475" y="5062855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748030"/>
            <a:ext cx="10126980" cy="236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095" y="3221355"/>
            <a:ext cx="10119360" cy="25755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66095" y="120650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34040" y="4511040"/>
            <a:ext cx="4667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9520" y="647065"/>
            <a:ext cx="9945370" cy="60826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37190" y="647065"/>
            <a:ext cx="466725" cy="339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37190" y="2908935"/>
            <a:ext cx="466725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37190" y="5490210"/>
            <a:ext cx="466725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657860"/>
            <a:ext cx="10180320" cy="34671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2025-08-06T03:24:43Z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