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24" r:id="rId20"/>
    <p:sldId id="341" r:id="rId21"/>
    <p:sldId id="342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2770" y="3169920"/>
            <a:ext cx="5966460" cy="5181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6175" y="666750"/>
            <a:ext cx="10157460" cy="38785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4795" y="4631690"/>
            <a:ext cx="9768840" cy="12115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215" y="5485765"/>
            <a:ext cx="463994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5860" y="1074420"/>
            <a:ext cx="9860280" cy="47091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13205" y="2386330"/>
            <a:ext cx="9512935" cy="774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59865" y="4465320"/>
            <a:ext cx="9566910" cy="1191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644525"/>
            <a:ext cx="10104120" cy="61188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08175" y="5973445"/>
            <a:ext cx="8881745" cy="349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08175" y="6323330"/>
            <a:ext cx="8881745" cy="379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2060" y="1121410"/>
            <a:ext cx="9806940" cy="25222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1120" y="3736975"/>
            <a:ext cx="9707880" cy="16306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10995" y="4579620"/>
            <a:ext cx="9544050" cy="788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340" y="1310640"/>
            <a:ext cx="9799320" cy="42367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66850" y="4336415"/>
            <a:ext cx="9605010" cy="1211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9170" y="1295400"/>
            <a:ext cx="10233660" cy="4267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64970" y="4770120"/>
            <a:ext cx="961263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290" y="1215390"/>
            <a:ext cx="9837420" cy="44272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66545" y="5219065"/>
            <a:ext cx="681736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6360" y="1117600"/>
            <a:ext cx="4739640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5100" y="2018665"/>
            <a:ext cx="8823960" cy="25984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41170" y="4193540"/>
            <a:ext cx="757174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6790" y="1943100"/>
            <a:ext cx="10218420" cy="29718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4790" y="2737485"/>
            <a:ext cx="7182485" cy="216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1580" y="1783080"/>
            <a:ext cx="9768840" cy="32918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59865" y="3005455"/>
            <a:ext cx="9589770" cy="833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81785" y="3838575"/>
            <a:ext cx="9589770" cy="12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10104120" cy="7467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1628775"/>
            <a:ext cx="10180320" cy="46634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98150" y="197548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98150" y="500634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290" y="683260"/>
            <a:ext cx="9837420" cy="59893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66850" y="1543050"/>
            <a:ext cx="9703435" cy="2319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66850" y="3934460"/>
            <a:ext cx="9703435" cy="2737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10172700" cy="60426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42295" y="104648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742295" y="275971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42295" y="453390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10180320" cy="53644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830" y="119126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704830" y="249301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908685"/>
            <a:ext cx="10157460" cy="47472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195" y="176212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704195" y="354393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7270" y="1261110"/>
            <a:ext cx="10157460" cy="43357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1795" y="211264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434403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760" y="908685"/>
            <a:ext cx="10142220" cy="7848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1844675"/>
            <a:ext cx="8549640" cy="27889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89895" y="133794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760" y="692785"/>
            <a:ext cx="10142220" cy="51892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89895" y="107696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89895" y="505968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2510" y="1722120"/>
            <a:ext cx="10126980" cy="34137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050" y="210502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710" y="386397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2025-08-06T03:41:59Z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