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4770" y="3154680"/>
            <a:ext cx="444246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065" y="681990"/>
            <a:ext cx="9799320" cy="54940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6545" y="5419090"/>
            <a:ext cx="9651365" cy="756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0780" y="783590"/>
            <a:ext cx="10264140" cy="5547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55165" y="2023110"/>
            <a:ext cx="9589770" cy="1869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1580" y="694690"/>
            <a:ext cx="976884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440" y="5255260"/>
            <a:ext cx="9745980" cy="1493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8925" y="6066155"/>
            <a:ext cx="9689465" cy="743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340" y="1127760"/>
            <a:ext cx="9799320" cy="4602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7025" y="1939290"/>
            <a:ext cx="9514205" cy="1070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5585" y="3858260"/>
            <a:ext cx="9605645" cy="757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5735" y="4972685"/>
            <a:ext cx="9605645" cy="757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815" y="680720"/>
            <a:ext cx="10195560" cy="59588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24990" y="4794885"/>
            <a:ext cx="9796145" cy="184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914400"/>
            <a:ext cx="9784080" cy="3383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830" y="4357370"/>
            <a:ext cx="9372600" cy="1470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4595" y="4718685"/>
            <a:ext cx="9716135" cy="1191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290" y="956310"/>
            <a:ext cx="9837420" cy="49453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0825" y="4398645"/>
            <a:ext cx="9636125" cy="163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980440"/>
            <a:ext cx="10210800" cy="46634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2925" y="3957320"/>
            <a:ext cx="211201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69465" y="4441190"/>
            <a:ext cx="2492375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5530" y="4841240"/>
            <a:ext cx="53594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5790" y="4841875"/>
            <a:ext cx="70358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03690" y="4841240"/>
            <a:ext cx="81851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90" y="1348740"/>
            <a:ext cx="9761220" cy="4160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9730" y="2129790"/>
            <a:ext cx="345249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9730" y="2522855"/>
            <a:ext cx="747331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8770" y="2915920"/>
            <a:ext cx="9475470" cy="189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3050" y="4808220"/>
            <a:ext cx="988695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10180320" cy="731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844675"/>
            <a:ext cx="10195560" cy="278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6730" y="2593975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10142220" cy="5547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7210" y="1147445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42930" y="5122545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615" y="731520"/>
            <a:ext cx="10210800" cy="2377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055" y="3215005"/>
            <a:ext cx="10119360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27055" y="1094105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81335" y="3215005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81335" y="5248275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9840" y="645795"/>
            <a:ext cx="9811385" cy="605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31145" y="645795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31145" y="3429000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692785"/>
            <a:ext cx="10226040" cy="5730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19435" y="1071245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66095" y="3934460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9435" y="5601970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830" y="769620"/>
            <a:ext cx="10157460" cy="53187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9110" y="1520190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59110" y="3155950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748665"/>
            <a:ext cx="10218420" cy="54635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6730" y="1071245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66730" y="3089275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6730" y="4246880"/>
            <a:ext cx="43688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80440"/>
            <a:ext cx="10157460" cy="4709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08810" y="4924425"/>
            <a:ext cx="620903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54530" y="5302885"/>
            <a:ext cx="869886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2025-08-06T03:46:49Z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