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24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4770" y="3143250"/>
            <a:ext cx="444246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664845"/>
            <a:ext cx="9745980" cy="1242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290" y="2085975"/>
            <a:ext cx="9837420" cy="4023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345" y="4762500"/>
            <a:ext cx="9524365" cy="134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010" y="1908810"/>
            <a:ext cx="9745980" cy="3040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190" y="2759710"/>
            <a:ext cx="9672955" cy="87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0190" y="4076700"/>
            <a:ext cx="9672955" cy="87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840" y="1466850"/>
            <a:ext cx="1018032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4533900"/>
            <a:ext cx="9756775" cy="948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443990"/>
            <a:ext cx="9784080" cy="3970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825" y="4115435"/>
            <a:ext cx="9642475" cy="1298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1703070"/>
            <a:ext cx="9837420" cy="3451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190" y="4358640"/>
            <a:ext cx="9604375" cy="933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8560" y="708025"/>
            <a:ext cx="1019556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4050" y="4206875"/>
            <a:ext cx="84169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7220" y="5462905"/>
            <a:ext cx="9642475" cy="85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648970"/>
            <a:ext cx="9806940" cy="5920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5430" y="4184015"/>
            <a:ext cx="954405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890" y="5394325"/>
            <a:ext cx="9733280" cy="1275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80440"/>
            <a:ext cx="8968740" cy="45872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32460"/>
            <a:ext cx="9837420" cy="609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2110" y="1952625"/>
            <a:ext cx="9498330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508760"/>
            <a:ext cx="9784080" cy="3840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4165" y="2790190"/>
            <a:ext cx="67570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8445" y="3270250"/>
            <a:ext cx="9543415" cy="2228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33095"/>
            <a:ext cx="1015746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518920"/>
            <a:ext cx="10210800" cy="5173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68135" y="18992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9755" y="329819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245" y="686435"/>
            <a:ext cx="101727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135" y="6140450"/>
            <a:ext cx="8823960" cy="320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2295" y="10769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2295" y="426021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8955" y="56178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188720"/>
            <a:ext cx="10210800" cy="4480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3695" y="16173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13695" y="428307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170" y="1413510"/>
            <a:ext cx="10233660" cy="4030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5595" y="232283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28935" y="413512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868680"/>
            <a:ext cx="10172700" cy="5120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6095" y="8229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66095" y="469900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4435" y="697865"/>
            <a:ext cx="1011174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435" y="2068830"/>
            <a:ext cx="10142220" cy="4023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6575" y="69786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6575" y="206883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6575" y="47415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908685"/>
            <a:ext cx="10180320" cy="4998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9895" y="17849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89895" y="362775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48335"/>
            <a:ext cx="10157460" cy="49834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2025-08-06T03:46:59Z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