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75" autoAdjust="0"/>
    <p:restoredTop sz="94660"/>
  </p:normalViewPr>
  <p:slideViewPr>
    <p:cSldViewPr showGuides="1">
      <p:cViewPr varScale="1">
        <p:scale>
          <a:sx n="49" d="100"/>
          <a:sy n="49" d="100"/>
        </p:scale>
        <p:origin x="850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3033712"/>
            <a:ext cx="52768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268760"/>
            <a:ext cx="115347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25175" cy="3662511"/>
            <a:chOff x="335360" y="1268760"/>
            <a:chExt cx="10925175" cy="3662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2517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93096"/>
              <a:ext cx="16764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19087" y="1268760"/>
            <a:ext cx="11553825" cy="5246687"/>
            <a:chOff x="319087" y="1268760"/>
            <a:chExt cx="11553825" cy="52466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8760"/>
              <a:ext cx="1155382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118370"/>
              <a:ext cx="1153477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2900" y="2872358"/>
              <a:ext cx="1150620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0525" y="3678163"/>
              <a:ext cx="11410950" cy="5429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6712" y="4441676"/>
              <a:ext cx="11458575" cy="571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8137" y="5104606"/>
              <a:ext cx="11515725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9087" y="5877272"/>
              <a:ext cx="62007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68760"/>
            <a:ext cx="10382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9562" y="1268760"/>
            <a:ext cx="11572875" cy="5387081"/>
            <a:chOff x="309562" y="1268760"/>
            <a:chExt cx="11572875" cy="53870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6924675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2417414"/>
              <a:ext cx="1146810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187" y="3344130"/>
              <a:ext cx="1147762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5762" y="4269927"/>
              <a:ext cx="11420475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9562" y="5139034"/>
              <a:ext cx="1157287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3092" y="6036716"/>
              <a:ext cx="63246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268760"/>
            <a:ext cx="11508977" cy="5328592"/>
            <a:chOff x="335360" y="1268760"/>
            <a:chExt cx="11508977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30575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1974539"/>
              <a:ext cx="1149667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587" y="2771775"/>
              <a:ext cx="10953750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0715" y="3544813"/>
              <a:ext cx="6610350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4365476"/>
              <a:ext cx="5772150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4371" y="5167089"/>
              <a:ext cx="484822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67623" y="5940127"/>
              <a:ext cx="5924550" cy="6572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80083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693"/>
            <a:ext cx="114204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6019" y="3883836"/>
            <a:ext cx="88528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60" y="4204759"/>
            <a:ext cx="88528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09389" y="4498673"/>
            <a:ext cx="88528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50361" y="4847141"/>
            <a:ext cx="88528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30129" y="5157192"/>
            <a:ext cx="1296147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11824" y="5157192"/>
            <a:ext cx="80480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75514" y="5489523"/>
            <a:ext cx="549693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531971" y="5810652"/>
            <a:ext cx="549693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210604" y="6453336"/>
            <a:ext cx="1296149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240011" y="6453336"/>
            <a:ext cx="1296149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340768"/>
            <a:ext cx="75438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79068"/>
            <a:ext cx="7056784" cy="34639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237996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412776"/>
            <a:ext cx="89344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1757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3352" y="1161537"/>
            <a:ext cx="11572875" cy="5507823"/>
            <a:chOff x="309562" y="1268760"/>
            <a:chExt cx="11572875" cy="55078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1268760"/>
              <a:ext cx="1155382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2060848"/>
              <a:ext cx="1151572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2852936"/>
              <a:ext cx="11525250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3645024"/>
              <a:ext cx="1157287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4437112"/>
              <a:ext cx="1157287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5229200"/>
              <a:ext cx="11458575" cy="8667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6195558"/>
              <a:ext cx="46386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7131893" cy="511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080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52482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00018" y="1365707"/>
            <a:ext cx="80480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66259" y="2005466"/>
            <a:ext cx="1071197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24192" y="2005466"/>
            <a:ext cx="1568340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511824" y="5197553"/>
            <a:ext cx="1071197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503511" y="5517232"/>
            <a:ext cx="549693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877699" y="5814775"/>
            <a:ext cx="34131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396375" y="5991852"/>
            <a:ext cx="60466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256556" y="5836546"/>
            <a:ext cx="34131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775232" y="5991852"/>
            <a:ext cx="60466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06385" y="5814775"/>
            <a:ext cx="34131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125061" y="5991852"/>
            <a:ext cx="60466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268760"/>
            <a:ext cx="10610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4480520"/>
            <a:chOff x="404812" y="1340768"/>
            <a:chExt cx="11382375" cy="44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221088"/>
              <a:ext cx="7124700" cy="16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368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195387"/>
            <a:ext cx="115538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12776"/>
            <a:ext cx="104870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782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622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6584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3123" y="1642405"/>
            <a:ext cx="80480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51784" y="2286840"/>
            <a:ext cx="1296149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56119" y="2613410"/>
            <a:ext cx="499721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64750" y="2924944"/>
            <a:ext cx="34131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83426" y="3085692"/>
            <a:ext cx="604662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176120" y="2908615"/>
            <a:ext cx="341316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12471" y="3085692"/>
            <a:ext cx="1178317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882057" y="2908615"/>
            <a:ext cx="310287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268687" y="3085692"/>
            <a:ext cx="499721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863747" y="3401930"/>
            <a:ext cx="1296149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330773" y="3725338"/>
            <a:ext cx="973815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543300" y="4672989"/>
            <a:ext cx="731641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212410" y="5317834"/>
            <a:ext cx="1296149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40768"/>
            <a:ext cx="97726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7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1340768"/>
            <a:ext cx="11410950" cy="3594720"/>
            <a:chOff x="390525" y="1340768"/>
            <a:chExt cx="11410950" cy="3594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40768"/>
              <a:ext cx="114109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420888"/>
              <a:ext cx="10334625" cy="2514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930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200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28435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857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108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5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3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3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340768"/>
            <a:ext cx="6264696" cy="514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3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3" y="1268760"/>
            <a:ext cx="11630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576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412776"/>
            <a:ext cx="4837906" cy="491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77</cp:revision>
  <dcterms:created xsi:type="dcterms:W3CDTF">2015-09-16T06:44:00Z</dcterms:created>
  <dcterms:modified xsi:type="dcterms:W3CDTF">2025-08-26T05:55:45Z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