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3090862"/>
            <a:ext cx="64770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208182"/>
            <a:ext cx="114966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0818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334200"/>
            <a:ext cx="6552728" cy="533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1340768"/>
            <a:ext cx="4350618" cy="524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0451" y="2276872"/>
            <a:ext cx="14517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64178" y="3252917"/>
            <a:ext cx="257178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564254" y="325973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27448" y="42930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984432" y="42887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298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107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9680"/>
            <a:ext cx="95535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06896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21018" y="306896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47728" y="3680747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07968" y="3680747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9061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298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10" y="1268760"/>
            <a:ext cx="11468100" cy="547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84436" y="1895623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47728" y="3156044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88871" y="3156044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58143" y="4437112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71078" y="570422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598804" y="5704228"/>
            <a:ext cx="14979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068960"/>
            <a:ext cx="546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8039"/>
            <a:ext cx="113347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124744"/>
            <a:ext cx="504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61722" y="3816573"/>
            <a:ext cx="504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09153" y="1268760"/>
            <a:ext cx="11359455" cy="5429214"/>
            <a:chOff x="209153" y="1268760"/>
            <a:chExt cx="11359455" cy="542921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5686425" cy="828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9153" y="2425452"/>
              <a:ext cx="7038975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3289548"/>
              <a:ext cx="6943725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6310" y="4239369"/>
              <a:ext cx="6962775" cy="4857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3545" y="5085184"/>
              <a:ext cx="6867525" cy="6000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9647" y="5987752"/>
              <a:ext cx="6915150" cy="6096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680176" y="1340768"/>
              <a:ext cx="3888432" cy="53572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238250"/>
            <a:ext cx="11515725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2210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2025-08-26T05:36:48Z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