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2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0" y="3130550"/>
            <a:ext cx="3683000" cy="59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" y="1290955"/>
            <a:ext cx="11353800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" y="2947670"/>
            <a:ext cx="6318250" cy="3232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9715" y="2872105"/>
            <a:ext cx="4919345" cy="37420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07815" y="1265808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94069" y="3307045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94069" y="4969590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20" y="1280160"/>
            <a:ext cx="6337300" cy="75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2109470"/>
            <a:ext cx="11290300" cy="439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95669" y="1626026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251" y="4470826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20251" y="5699262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80" y="1238250"/>
            <a:ext cx="11303000" cy="154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530" y="2851150"/>
            <a:ext cx="11271250" cy="1155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980" y="3594100"/>
            <a:ext cx="6832600" cy="2533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6940" y="6301740"/>
            <a:ext cx="10083800" cy="361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011014" y="1182681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01778" y="3713446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268730"/>
            <a:ext cx="11322050" cy="543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67450" y="1986245"/>
            <a:ext cx="10793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5122" y="2438400"/>
            <a:ext cx="1079385" cy="395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4249" y="2438400"/>
            <a:ext cx="1079385" cy="395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67740" y="3251200"/>
            <a:ext cx="922369" cy="395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67740" y="3740727"/>
            <a:ext cx="922369" cy="330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07376" y="4137891"/>
            <a:ext cx="1772115" cy="35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15885" y="4553526"/>
            <a:ext cx="848479" cy="35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22285" y="5006109"/>
            <a:ext cx="4496842" cy="321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68248" y="5421744"/>
            <a:ext cx="1707461" cy="35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56758" y="5846617"/>
            <a:ext cx="848479" cy="35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80685" y="6271490"/>
            <a:ext cx="1652042" cy="35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268730"/>
            <a:ext cx="1132205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050" y="1394460"/>
            <a:ext cx="10788650" cy="208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3557905"/>
            <a:ext cx="10807700" cy="248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33487" y="1265808"/>
            <a:ext cx="14396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8686" y="1275043"/>
            <a:ext cx="16797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9122" y="1754909"/>
            <a:ext cx="3102151" cy="377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05196" y="3925454"/>
            <a:ext cx="654514" cy="377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6615" y="3934690"/>
            <a:ext cx="2326294" cy="377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32469" y="4738254"/>
            <a:ext cx="525204" cy="377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0395" y="5560290"/>
            <a:ext cx="6556549" cy="377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7460"/>
            <a:ext cx="11353800" cy="482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25" y="1365250"/>
            <a:ext cx="10826750" cy="443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24251" y="1256572"/>
            <a:ext cx="1652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9960" y="1256572"/>
            <a:ext cx="9038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8396" y="4959927"/>
            <a:ext cx="2187749" cy="377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7233" y="4959928"/>
            <a:ext cx="2187749" cy="377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83088" y="4959928"/>
            <a:ext cx="2187749" cy="377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6107" y="5440218"/>
            <a:ext cx="1762876" cy="295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04180" y="5440218"/>
            <a:ext cx="1762876" cy="295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38507" y="5440217"/>
            <a:ext cx="1762876" cy="295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898650"/>
            <a:ext cx="10744200" cy="306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396" y="4618609"/>
            <a:ext cx="88009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99920"/>
            <a:ext cx="11353800" cy="238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700" y="4359275"/>
            <a:ext cx="7708900" cy="36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52220"/>
            <a:ext cx="113538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077085"/>
            <a:ext cx="11233150" cy="454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55597" y="4119845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1016" y="5015772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543" y="5874754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1625600"/>
            <a:ext cx="10922000" cy="360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1632" y="2041236"/>
            <a:ext cx="719167" cy="36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7087" y="2041236"/>
            <a:ext cx="719167" cy="36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0542" y="3260436"/>
            <a:ext cx="719167" cy="36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2942" y="3260436"/>
            <a:ext cx="719167" cy="36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8869" y="4516582"/>
            <a:ext cx="7138440" cy="1283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457450"/>
            <a:ext cx="1131570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940" y="1155700"/>
            <a:ext cx="7924800" cy="492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012950"/>
            <a:ext cx="10839450" cy="283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14505" y="1884643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7267" y="2364509"/>
            <a:ext cx="1033205" cy="35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61631" y="2373745"/>
            <a:ext cx="626805" cy="35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49704" y="3186545"/>
            <a:ext cx="1162514" cy="35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86141" y="3583708"/>
            <a:ext cx="1162514" cy="35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8868" y="3999345"/>
            <a:ext cx="848477" cy="35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71886" y="3999344"/>
            <a:ext cx="913132" cy="35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24249" y="4414980"/>
            <a:ext cx="913132" cy="35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857375"/>
            <a:ext cx="108394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23159" y="2244435"/>
            <a:ext cx="756114" cy="33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0541" y="3047999"/>
            <a:ext cx="756114" cy="33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2687" y="4276435"/>
            <a:ext cx="10574368" cy="114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95" y="1526540"/>
            <a:ext cx="7575550" cy="284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0850" y="1526540"/>
            <a:ext cx="3663950" cy="328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97997" y="1875409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0288" y="3076136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605" y="1374775"/>
            <a:ext cx="6946900" cy="33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75" y="1813560"/>
            <a:ext cx="11322050" cy="408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05634" y="2152500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1" y="4655555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30"/>
            <a:ext cx="113347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3306" y="3334754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01779" y="4988063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1268730"/>
            <a:ext cx="11252200" cy="200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" y="3360420"/>
            <a:ext cx="7080250" cy="2457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7935" y="3285490"/>
            <a:ext cx="4114165" cy="32156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38725" y="1154972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84906" y="2420354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43965"/>
            <a:ext cx="7029450" cy="120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85" y="2519680"/>
            <a:ext cx="11258550" cy="2076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725" y="4725035"/>
            <a:ext cx="7537450" cy="1581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73124" y="1228863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01779" y="2503481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64834" y="3750390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373630"/>
            <a:ext cx="7493000" cy="125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880" y="1195705"/>
            <a:ext cx="3765550" cy="235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380" y="3740785"/>
            <a:ext cx="11322050" cy="1219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88761" y="2291045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543" y="3741154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265555"/>
            <a:ext cx="11322050" cy="543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29488" y="4710972"/>
            <a:ext cx="506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2025-08-08T01:26:50Z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