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20" autoAdjust="0"/>
    <p:restoredTop sz="94660"/>
  </p:normalViewPr>
  <p:slideViewPr>
    <p:cSldViewPr showGuides="1">
      <p:cViewPr varScale="1">
        <p:scale>
          <a:sx n="49" d="100"/>
          <a:sy n="49" d="100"/>
        </p:scale>
        <p:origin x="816" y="4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808535"/>
            <a:ext cx="9344025" cy="80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8412" y="4437484"/>
            <a:ext cx="711517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19100" y="1340768"/>
            <a:ext cx="11485190" cy="5174679"/>
            <a:chOff x="419100" y="1340768"/>
            <a:chExt cx="11485190" cy="51746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150" y="1340768"/>
              <a:ext cx="5657850" cy="857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100" y="2198018"/>
              <a:ext cx="11353800" cy="6667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056440" y="2924175"/>
              <a:ext cx="1847850" cy="5048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11424" y="3529955"/>
              <a:ext cx="3600450" cy="6191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11424" y="4245843"/>
              <a:ext cx="4381500" cy="6953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39416" y="5061173"/>
              <a:ext cx="7715250" cy="6000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39416" y="5877272"/>
              <a:ext cx="5381625" cy="638175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0663182" y="286476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85750" y="1340768"/>
            <a:ext cx="11620500" cy="5135039"/>
            <a:chOff x="285750" y="1340768"/>
            <a:chExt cx="11620500" cy="513503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6896100" cy="7620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1000" y="2276872"/>
              <a:ext cx="11430000" cy="5619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8612" y="3081337"/>
              <a:ext cx="11534775" cy="6953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85750" y="4019152"/>
              <a:ext cx="11620500" cy="5524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35360" y="4814092"/>
              <a:ext cx="11525250" cy="7048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23242" y="5761432"/>
              <a:ext cx="6486525" cy="714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0634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340768"/>
            <a:ext cx="7992888" cy="5133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75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316933" cy="55273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1803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7662" y="1196752"/>
            <a:ext cx="11496675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89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96752"/>
            <a:ext cx="110013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98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210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95400"/>
            <a:ext cx="114681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486916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458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196752"/>
            <a:ext cx="684847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95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196752"/>
            <a:ext cx="11668125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512" y="3140968"/>
            <a:ext cx="7800975" cy="3124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63182" y="2293101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6035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68760"/>
            <a:ext cx="1161097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6175" y="3004172"/>
            <a:ext cx="199378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832304" y="4221088"/>
            <a:ext cx="199378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284678" y="4902613"/>
            <a:ext cx="149796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37" y="1412776"/>
            <a:ext cx="8620125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913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13447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14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8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412776"/>
            <a:ext cx="8928992" cy="5168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55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8912" y="1412776"/>
            <a:ext cx="673417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05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0783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7755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17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5750" y="1268760"/>
            <a:ext cx="11620500" cy="5540871"/>
            <a:chOff x="285750" y="1268760"/>
            <a:chExt cx="11620500" cy="55408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750" y="1268760"/>
              <a:ext cx="11620500" cy="695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2132856"/>
              <a:ext cx="10839450" cy="46767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5246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321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305" y="1340768"/>
            <a:ext cx="6749390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73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1988840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855074" y="1977688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08376" y="2609508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387043" y="3226626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926671" y="3861048"/>
            <a:ext cx="13617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703646" y="5121136"/>
            <a:ext cx="13617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8975" y="1484784"/>
            <a:ext cx="57340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176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25150" cy="3819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75720" y="328498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344510" y="328498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99456" y="429309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8084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57275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348880"/>
            <a:ext cx="360040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27032" y="3356992"/>
            <a:ext cx="161396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888088" y="4365104"/>
            <a:ext cx="161396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5316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6775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1268760"/>
            <a:ext cx="145170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36160" y="2321476"/>
            <a:ext cx="145170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200456" y="3356992"/>
            <a:ext cx="87564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96264" y="4365104"/>
            <a:ext cx="128202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616280" y="4365103"/>
            <a:ext cx="158417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559219" y="5378318"/>
            <a:ext cx="158417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617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0963275" cy="1933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76373" y="2276872"/>
            <a:ext cx="282897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838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531" y="1340768"/>
            <a:ext cx="11668125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1396523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99227" y="2011400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302153" y="2011400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22514" y="2646802"/>
            <a:ext cx="219316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966628" y="2646802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542602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208197" y="2542602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639930" y="5705852"/>
            <a:ext cx="164775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197169" y="5705852"/>
            <a:ext cx="164775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148" y="1365473"/>
            <a:ext cx="1162050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577257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451818" y="3855399"/>
            <a:ext cx="181253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323079" y="3878125"/>
            <a:ext cx="149796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22853" y="4521473"/>
            <a:ext cx="76869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083114" y="4485469"/>
            <a:ext cx="265373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986935" y="5142141"/>
            <a:ext cx="199378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2062"/>
            <a:ext cx="1167765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99683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412776"/>
            <a:ext cx="7776864" cy="5265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951547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71</cp:revision>
  <dcterms:created xsi:type="dcterms:W3CDTF">2015-09-16T06:44:00Z</dcterms:created>
  <dcterms:modified xsi:type="dcterms:W3CDTF">2025-08-26T05:45:13Z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