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0025" y="3124200"/>
            <a:ext cx="41719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261745"/>
            <a:ext cx="113220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7124" y="3501008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476375"/>
            <a:ext cx="113030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8724" y="1432062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9487" y="4378462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476375"/>
            <a:ext cx="112712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3" y="1441300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1016" y="3731918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293495"/>
            <a:ext cx="11239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0142" y="2401881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1669" y="4045954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56995"/>
            <a:ext cx="11322050" cy="450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4905" y="902970"/>
            <a:ext cx="10773410" cy="55759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0470" y="831699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8906" y="831699"/>
            <a:ext cx="857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8833" y="1995481"/>
            <a:ext cx="857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9996" y="2577371"/>
            <a:ext cx="10886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7558" y="3741153"/>
            <a:ext cx="1956841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4178" y="3741153"/>
            <a:ext cx="857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1487" y="4895698"/>
            <a:ext cx="4790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71887" y="4858753"/>
            <a:ext cx="4790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93486" y="5486825"/>
            <a:ext cx="14118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25268" y="6050243"/>
            <a:ext cx="31852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95375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06870" y="5893227"/>
            <a:ext cx="857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02950" cy="505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5851" y="1154972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3524" y="1746099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5996" y="2327990"/>
            <a:ext cx="839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286" y="2872936"/>
            <a:ext cx="4882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61632" y="2891408"/>
            <a:ext cx="8207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4905" y="3491772"/>
            <a:ext cx="8207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86577" y="4073664"/>
            <a:ext cx="17536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38868" y="4073663"/>
            <a:ext cx="23909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5304" y="4646319"/>
            <a:ext cx="8761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7268" y="5874755"/>
            <a:ext cx="3831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268730"/>
            <a:ext cx="10877550" cy="503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505" y="810895"/>
            <a:ext cx="5429250" cy="36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7269" y="4055190"/>
            <a:ext cx="8854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9633" y="4637081"/>
            <a:ext cx="54204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7087" y="5209735"/>
            <a:ext cx="46353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5523" y="5800863"/>
            <a:ext cx="46353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2060575"/>
            <a:ext cx="10890250" cy="273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7959" y="2549661"/>
            <a:ext cx="6297931" cy="535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1050" y="3667262"/>
            <a:ext cx="8761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1704" y="3676498"/>
            <a:ext cx="17259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89123" y="4258389"/>
            <a:ext cx="15689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150600" cy="90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348865"/>
            <a:ext cx="11239500" cy="407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14870" y="3371699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5634" y="4960354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268730"/>
            <a:ext cx="1087120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9778" y="3380508"/>
            <a:ext cx="303531" cy="192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5160" y="3897744"/>
            <a:ext cx="303531" cy="192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6942" y="3389743"/>
            <a:ext cx="303531" cy="192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1197" y="2844798"/>
            <a:ext cx="303531" cy="192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1268730"/>
            <a:ext cx="11309350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3945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5233" y="1247335"/>
            <a:ext cx="857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8906" y="1838463"/>
            <a:ext cx="18275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8761" y="2411117"/>
            <a:ext cx="6268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1634" y="2392644"/>
            <a:ext cx="6268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62653" y="2401880"/>
            <a:ext cx="10978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9380" y="2983771"/>
            <a:ext cx="9223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30434" y="3556425"/>
            <a:ext cx="9223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38070" y="4138316"/>
            <a:ext cx="43767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73271" y="4710971"/>
            <a:ext cx="30929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72544" y="5283625"/>
            <a:ext cx="28897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220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3" y="1709153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1380" y="4831044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641475"/>
            <a:ext cx="11239500" cy="357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9489" y="1561371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304925"/>
            <a:ext cx="113411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7961" y="1339699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6433" y="4064427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68730"/>
            <a:ext cx="11303000" cy="505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4906" y="5329808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290300" cy="143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2807335"/>
            <a:ext cx="8153400" cy="151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8060" y="2703830"/>
            <a:ext cx="2971800" cy="360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20252" y="1154972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2179" y="2799045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772920"/>
            <a:ext cx="813435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3452" y="2198681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125" y="1320165"/>
            <a:ext cx="11207750" cy="92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18080"/>
            <a:ext cx="11290300" cy="380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5925" y="2946827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9415" y="4637081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2025-08-08T07:06:12Z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