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00012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4005064"/>
            <a:ext cx="58769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768752" cy="5288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3805" y="6292618"/>
            <a:ext cx="451915" cy="399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248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2900" y="1268760"/>
            <a:ext cx="11506200" cy="5400600"/>
            <a:chOff x="342900" y="1268760"/>
            <a:chExt cx="11506200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6162675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2132856"/>
              <a:ext cx="1150620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2975" y="2852936"/>
              <a:ext cx="109061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7597" y="3645024"/>
              <a:ext cx="108299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1123" y="4437112"/>
              <a:ext cx="1088707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3229" y="5229200"/>
              <a:ext cx="7381875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3229" y="6078810"/>
              <a:ext cx="9201150" cy="5905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63182" y="450191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72" y="1337340"/>
            <a:ext cx="11515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352485"/>
            <a:ext cx="5040560" cy="530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68760"/>
            <a:ext cx="11468100" cy="5407099"/>
            <a:chOff x="361950" y="1268760"/>
            <a:chExt cx="11468100" cy="54070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9705975" cy="1590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4462"/>
            <a:ext cx="114681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83476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29400" y="3083476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87056" y="3685819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04925" y="3648015"/>
            <a:ext cx="18125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77056" y="434569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56440" y="4322124"/>
            <a:ext cx="845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95800" y="493251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49274" y="49633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196752"/>
            <a:ext cx="11577811" cy="5382344"/>
            <a:chOff x="335360" y="1196752"/>
            <a:chExt cx="11577811" cy="5382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5105400" cy="1219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505075"/>
              <a:ext cx="10353675" cy="923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762" y="3645024"/>
              <a:ext cx="114204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368" y="4432548"/>
              <a:ext cx="1134427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8349" y="5210547"/>
              <a:ext cx="11344275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738" y="5969496"/>
              <a:ext cx="89154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5762" y="1340768"/>
            <a:ext cx="11420475" cy="5242495"/>
            <a:chOff x="385762" y="1340768"/>
            <a:chExt cx="11420475" cy="52424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20475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587" y="2202755"/>
              <a:ext cx="105346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6279" y="3112368"/>
              <a:ext cx="874395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1999" y="4101058"/>
              <a:ext cx="76390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2894" y="5051648"/>
              <a:ext cx="94773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60034" y="6021288"/>
              <a:ext cx="8820150" cy="5619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16008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40768"/>
            <a:ext cx="10601325" cy="5264596"/>
            <a:chOff x="335360" y="1340768"/>
            <a:chExt cx="10601325" cy="52645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63225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135522"/>
              <a:ext cx="95726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996952"/>
              <a:ext cx="106013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3961631"/>
              <a:ext cx="1049655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410" y="4935835"/>
              <a:ext cx="105822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4410" y="5900514"/>
              <a:ext cx="2581275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67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9743" y="1340768"/>
            <a:ext cx="10636869" cy="5319589"/>
            <a:chOff x="359743" y="1340768"/>
            <a:chExt cx="10636869" cy="53195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582275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312" y="2204864"/>
              <a:ext cx="94773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9743" y="3076575"/>
              <a:ext cx="10629900" cy="704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5387" y="4098007"/>
              <a:ext cx="9801225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3487" y="5095840"/>
              <a:ext cx="9725025" cy="7048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5387" y="6050757"/>
              <a:ext cx="1171575" cy="609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256240" y="1305258"/>
            <a:ext cx="178635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99856" y="2169743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70472" y="2169743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67771" y="4065594"/>
            <a:ext cx="37288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112224" y="50782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14517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07856" y="3335110"/>
            <a:ext cx="14517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15889" y="5380912"/>
            <a:ext cx="193222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79976" y="329031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32766"/>
            <a:ext cx="114871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6592" y="1988840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72397" y="2606090"/>
            <a:ext cx="2193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228432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3861" y="3850684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35396" y="4457660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51584" y="5085184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25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1" y="1338279"/>
            <a:ext cx="553256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1" y="2400340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1" y="3407207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1" y="4455171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1" y="5492861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68760"/>
            <a:ext cx="98488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1" y="1338279"/>
            <a:ext cx="553256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1" y="2400340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1" y="3407207"/>
            <a:ext cx="986509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4476" y="1289308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87445" y="193747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05971" y="193747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73126" y="193747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58780" y="193747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68416" y="193747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74485" y="3771038"/>
            <a:ext cx="123798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575781" y="3771038"/>
            <a:ext cx="7686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04485" y="4401108"/>
            <a:ext cx="102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968899" y="4401108"/>
            <a:ext cx="102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99403" y="5017558"/>
            <a:ext cx="102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64358" y="5017558"/>
            <a:ext cx="1361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7226945" cy="513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484784"/>
            <a:ext cx="68199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5169"/>
            <a:ext cx="11544300" cy="521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23975"/>
            <a:ext cx="114109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2025-08-26T06:53:02Z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