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9" r:id="rId34"/>
    <p:sldId id="360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109912"/>
            <a:ext cx="59055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9002787" cy="503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76225" y="1268760"/>
            <a:ext cx="11639550" cy="5425290"/>
            <a:chOff x="276225" y="1268760"/>
            <a:chExt cx="11639550" cy="54252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268760"/>
              <a:ext cx="11639550" cy="61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063215"/>
              <a:ext cx="10601325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96525" y="2870410"/>
              <a:ext cx="1619250" cy="5048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0600" y="3582355"/>
              <a:ext cx="10210800" cy="552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0600" y="4370040"/>
              <a:ext cx="9753600" cy="5619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3432" y="5229200"/>
              <a:ext cx="7896225" cy="5429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90600" y="6084450"/>
              <a:ext cx="7972425" cy="6096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276154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65747" y="1268760"/>
            <a:ext cx="11577032" cy="5274213"/>
            <a:chOff x="265747" y="1268760"/>
            <a:chExt cx="11577032" cy="527421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6579" y="5140973"/>
              <a:ext cx="11506200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5747" y="5923848"/>
              <a:ext cx="971550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6579" y="1268760"/>
              <a:ext cx="7439025" cy="8286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2304" y="2174124"/>
              <a:ext cx="11420475" cy="5143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1475" y="2859023"/>
              <a:ext cx="11449050" cy="5619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2425" y="3603798"/>
              <a:ext cx="11487150" cy="5905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57187" y="4377148"/>
              <a:ext cx="11477625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8856" y="1340768"/>
            <a:ext cx="6834287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38262"/>
            <a:ext cx="115062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7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45113" y="3023076"/>
            <a:ext cx="18125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38556" y="3023076"/>
            <a:ext cx="13617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120336" y="4348775"/>
            <a:ext cx="13617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07994" y="5013176"/>
            <a:ext cx="24124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340768"/>
            <a:ext cx="7626821" cy="527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268760"/>
            <a:ext cx="11458575" cy="2469629"/>
            <a:chOff x="366712" y="1268760"/>
            <a:chExt cx="11458575" cy="24696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268760"/>
              <a:ext cx="11458575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204864"/>
              <a:ext cx="8715375" cy="1533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363" y="1340768"/>
            <a:ext cx="6515274" cy="534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06084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5360" y="1268760"/>
            <a:ext cx="11493996" cy="5417809"/>
            <a:chOff x="335360" y="1268760"/>
            <a:chExt cx="11493996" cy="541780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5133975" cy="1181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484150"/>
              <a:ext cx="8334375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3109912"/>
              <a:ext cx="10629900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9456" y="3933056"/>
              <a:ext cx="10553700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8981" y="4647707"/>
              <a:ext cx="10620375" cy="609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51831" y="5400458"/>
              <a:ext cx="10648950" cy="6286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51831" y="6153169"/>
              <a:ext cx="2657475" cy="533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1562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8"/>
            <a:ext cx="6800326" cy="530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74367" y="2016055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84435" y="2016055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13665" y="2653538"/>
            <a:ext cx="18125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31504" y="3316540"/>
            <a:ext cx="18125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021519" y="3316540"/>
            <a:ext cx="18125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791744" y="3966308"/>
            <a:ext cx="2919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1268760"/>
            <a:ext cx="49149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7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35360" y="1231042"/>
            <a:ext cx="10668000" cy="5476428"/>
            <a:chOff x="335360" y="1268760"/>
            <a:chExt cx="10668000" cy="547642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268760"/>
              <a:ext cx="10668000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38250" y="1875696"/>
              <a:ext cx="9715500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43012" y="2473107"/>
              <a:ext cx="9705975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33487" y="3175293"/>
              <a:ext cx="9725025" cy="6762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9200" y="3912915"/>
              <a:ext cx="9753600" cy="6762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23962" y="4669587"/>
              <a:ext cx="9744075" cy="6572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9200" y="5326812"/>
              <a:ext cx="9753600" cy="7143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9200" y="6021288"/>
              <a:ext cx="7829550" cy="72390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847528" y="2479635"/>
            <a:ext cx="2436101" cy="544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096000" y="3180721"/>
            <a:ext cx="4907360" cy="544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243012" y="3888769"/>
            <a:ext cx="1252588" cy="544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552383" y="4612819"/>
            <a:ext cx="1478427" cy="544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270462" y="5320867"/>
            <a:ext cx="1873209" cy="544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538710" y="6030943"/>
            <a:ext cx="2881038" cy="544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0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99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22281" y="2060848"/>
            <a:ext cx="488759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2862557"/>
            <a:ext cx="309634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99656" y="4509120"/>
            <a:ext cx="803111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33194" y="5310829"/>
            <a:ext cx="8834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31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489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312438"/>
            <a:ext cx="30243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67808" y="3749690"/>
            <a:ext cx="352839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244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35360" y="1340768"/>
            <a:ext cx="10773791" cy="5473005"/>
            <a:chOff x="335360" y="1340768"/>
            <a:chExt cx="10773791" cy="547300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563225" cy="5048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4437" y="1988840"/>
              <a:ext cx="9763125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40234" y="2722637"/>
              <a:ext cx="8753475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80376" y="3422908"/>
              <a:ext cx="1628775" cy="4762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39961" y="4005064"/>
              <a:ext cx="5324475" cy="5334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14437" y="4748386"/>
              <a:ext cx="5286375" cy="6000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59775" y="5491708"/>
              <a:ext cx="6981825" cy="5524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35015" y="6204173"/>
              <a:ext cx="7886700" cy="6096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9993709" y="344682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538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94487" y="2021492"/>
            <a:ext cx="14979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96400" y="2019678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319062" y="3335222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23792" y="4006185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427163" y="4006185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83432" y="4653136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822174" y="5301208"/>
            <a:ext cx="14979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3544" y="1412776"/>
            <a:ext cx="13617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96200" y="2715747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3356992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647125" y="4005064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99939"/>
            <a:ext cx="115062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4953" y="1988840"/>
            <a:ext cx="18125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064552" y="2649974"/>
            <a:ext cx="8180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2299" y="3284984"/>
            <a:ext cx="14492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80176" y="330161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231904" y="3966308"/>
            <a:ext cx="26537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490991" y="4543324"/>
            <a:ext cx="199378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352584" y="4618932"/>
            <a:ext cx="5132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90158" y="5270029"/>
            <a:ext cx="13617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469592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2025-08-26T05:19:59Z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