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3086100"/>
            <a:ext cx="1031557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35360" y="1268760"/>
            <a:ext cx="11499452" cy="5472608"/>
            <a:chOff x="335360" y="1268760"/>
            <a:chExt cx="11499452" cy="547260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7187" y="1268760"/>
              <a:ext cx="11477625" cy="8858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7187" y="2154585"/>
              <a:ext cx="2343150" cy="5715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98428" y="2842642"/>
              <a:ext cx="10229850" cy="5143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81000" y="3490714"/>
              <a:ext cx="11430000" cy="5143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00050" y="4077072"/>
              <a:ext cx="11391900" cy="6191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61950" y="4797152"/>
              <a:ext cx="11468100" cy="5810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76237" y="5497413"/>
              <a:ext cx="11439525" cy="52387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35360" y="6141293"/>
              <a:ext cx="6715125" cy="600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5" y="2852936"/>
            <a:ext cx="11089232" cy="2520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634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75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6810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80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33487"/>
            <a:ext cx="1148715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5" y="2744192"/>
            <a:ext cx="11089232" cy="2880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89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5" y="2780928"/>
            <a:ext cx="11089232" cy="2592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498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478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5" y="3933056"/>
            <a:ext cx="11089232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5" y="1972852"/>
            <a:ext cx="11089232" cy="23202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1340768"/>
            <a:ext cx="5976664" cy="5280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5" y="2780928"/>
            <a:ext cx="11089232" cy="2592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69</cp:revision>
  <dcterms:created xsi:type="dcterms:W3CDTF">2015-09-16T06:44:00Z</dcterms:created>
  <dcterms:modified xsi:type="dcterms:W3CDTF">2025-08-26T05:45:59Z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