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114675"/>
            <a:ext cx="56959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42471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96752"/>
            <a:ext cx="11553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708" y="1268760"/>
            <a:ext cx="5256584" cy="532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3375" y="1340768"/>
            <a:ext cx="11525250" cy="5309170"/>
            <a:chOff x="333375" y="1340768"/>
            <a:chExt cx="11525250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71328"/>
              <a:ext cx="1082992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0804" y="3016374"/>
              <a:ext cx="56673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4530" y="3933056"/>
              <a:ext cx="56292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6905" y="5013176"/>
              <a:ext cx="56769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6021288"/>
              <a:ext cx="5648325" cy="6286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76520" y="2136509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8760"/>
            <a:ext cx="109823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0512" y="1268760"/>
            <a:ext cx="11610975" cy="5213920"/>
            <a:chOff x="290512" y="1268760"/>
            <a:chExt cx="11610975" cy="52139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1083945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5802" y="2953891"/>
              <a:ext cx="64770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5802" y="3861048"/>
              <a:ext cx="586740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5802" y="4874865"/>
              <a:ext cx="5972175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3287" y="5949280"/>
              <a:ext cx="5924550" cy="5334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76520" y="2060848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8612" y="1340768"/>
            <a:ext cx="11546816" cy="5112568"/>
            <a:chOff x="328612" y="1340768"/>
            <a:chExt cx="11546816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678" y="2138561"/>
              <a:ext cx="1095375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7663" y="3119437"/>
              <a:ext cx="108680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3757" y="4001442"/>
              <a:ext cx="108108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1678" y="4964781"/>
              <a:ext cx="24574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758011"/>
              <a:ext cx="10182225" cy="69532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76520" y="2159719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5750" y="1268760"/>
            <a:ext cx="11620500" cy="5328592"/>
            <a:chOff x="285750" y="1268760"/>
            <a:chExt cx="116205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0673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605658"/>
              <a:ext cx="10325100" cy="895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50" y="3649588"/>
              <a:ext cx="115443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712" y="4403576"/>
              <a:ext cx="114585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5750" y="5210522"/>
              <a:ext cx="1162050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6712" y="5949652"/>
              <a:ext cx="28289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709" y="1196752"/>
            <a:ext cx="769102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40768"/>
            <a:ext cx="11513046" cy="5324028"/>
            <a:chOff x="335360" y="1340768"/>
            <a:chExt cx="11513046" cy="5324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40117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76872"/>
              <a:ext cx="701992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996952"/>
              <a:ext cx="1058227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6157" y="3789040"/>
              <a:ext cx="1065847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509120"/>
              <a:ext cx="106489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5207" y="5301208"/>
              <a:ext cx="106394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56295" y="6093296"/>
              <a:ext cx="782002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268760"/>
            <a:ext cx="10797158" cy="5505400"/>
            <a:chOff x="263352" y="1268760"/>
            <a:chExt cx="10797158" cy="5505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47625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4978" y="2060848"/>
              <a:ext cx="93535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819400"/>
              <a:ext cx="106299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3554338"/>
              <a:ext cx="107251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3460" y="4437112"/>
              <a:ext cx="1068705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3460" y="5281786"/>
              <a:ext cx="10687050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3460" y="6155035"/>
              <a:ext cx="322897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421" y="1340768"/>
            <a:ext cx="613483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0608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12424" y="27089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269333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55840" y="337367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980431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864" y="3444957"/>
            <a:ext cx="1009234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0688759" cy="2411437"/>
            <a:chOff x="335360" y="1268760"/>
            <a:chExt cx="10688759" cy="24114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46767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594" y="2132856"/>
              <a:ext cx="1067752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3022972"/>
              <a:ext cx="2676525" cy="65722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176337" y="3922613"/>
            <a:ext cx="9839325" cy="2256482"/>
            <a:chOff x="1176337" y="3922613"/>
            <a:chExt cx="9839325" cy="22564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0472" y="3922613"/>
              <a:ext cx="9763125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6337" y="4717479"/>
              <a:ext cx="9839325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0472" y="5617120"/>
              <a:ext cx="4067175" cy="56197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53864" y="3922613"/>
            <a:ext cx="1009234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340768"/>
            <a:ext cx="10629900" cy="3315146"/>
            <a:chOff x="407368" y="1340768"/>
            <a:chExt cx="10629900" cy="33151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460057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132856"/>
              <a:ext cx="106299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5387" y="3152775"/>
              <a:ext cx="980122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5387" y="4065364"/>
              <a:ext cx="1438275" cy="59055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162050" y="4941168"/>
            <a:ext cx="9867900" cy="1634847"/>
            <a:chOff x="1162050" y="4941168"/>
            <a:chExt cx="9867900" cy="163484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2050" y="4941168"/>
              <a:ext cx="986790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8281" y="5890215"/>
              <a:ext cx="1790700" cy="685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937604" y="4821145"/>
            <a:ext cx="10092346" cy="177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3557" y="1942370"/>
            <a:ext cx="24124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01726" y="265198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96354" y="265198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16080" y="3895252"/>
            <a:ext cx="183625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44272" y="4543027"/>
            <a:ext cx="249943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12224" y="5189388"/>
            <a:ext cx="249943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09687"/>
            <a:ext cx="8724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2882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97209" y="25945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87290" cy="635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2025-08-26T06:29:47Z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