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16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3043237"/>
            <a:ext cx="89820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81000" y="1340768"/>
            <a:ext cx="11430000" cy="4367693"/>
            <a:chOff x="381000" y="1340768"/>
            <a:chExt cx="11430000" cy="43676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340768"/>
              <a:ext cx="11430000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1075" y="2132856"/>
              <a:ext cx="10829925" cy="514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8851" y="2843401"/>
              <a:ext cx="9467850" cy="58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1075" y="3620621"/>
              <a:ext cx="7029450" cy="552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8851" y="4369266"/>
              <a:ext cx="8772525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5440" y="5117911"/>
              <a:ext cx="7048500" cy="5905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704512" y="204810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09562" y="1268760"/>
            <a:ext cx="11591925" cy="4882455"/>
            <a:chOff x="309562" y="1268760"/>
            <a:chExt cx="11591925" cy="488245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268760"/>
              <a:ext cx="11572875" cy="61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1988840"/>
              <a:ext cx="11591925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1950" y="2688347"/>
              <a:ext cx="11468100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6712" y="3393564"/>
              <a:ext cx="11458575" cy="5429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2900" y="4078967"/>
              <a:ext cx="11506200" cy="5715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3375" y="4845516"/>
              <a:ext cx="11525250" cy="5905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35360" y="5589240"/>
              <a:ext cx="6991350" cy="561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40768"/>
            <a:ext cx="104203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35360" y="1340768"/>
            <a:ext cx="11556354" cy="4408125"/>
            <a:chOff x="335360" y="1340768"/>
            <a:chExt cx="11556354" cy="4408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039475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72464" y="1988840"/>
              <a:ext cx="1619250" cy="561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2562245"/>
              <a:ext cx="7924800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761" y="3371850"/>
              <a:ext cx="7858125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22100" y="4293096"/>
              <a:ext cx="7877175" cy="5238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5710" y="5139293"/>
              <a:ext cx="7896225" cy="60960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743473" y="206341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268760"/>
            <a:ext cx="105822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73" y="1268760"/>
            <a:ext cx="1161097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7157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068960"/>
            <a:ext cx="6626101" cy="35956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32700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2482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340768"/>
            <a:ext cx="9150169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07368" y="1340768"/>
            <a:ext cx="10658475" cy="5141912"/>
            <a:chOff x="407368" y="1340768"/>
            <a:chExt cx="10658475" cy="514191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658475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7300" y="2060848"/>
              <a:ext cx="9677400" cy="561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38250" y="2846602"/>
              <a:ext cx="9715500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38250" y="3566682"/>
              <a:ext cx="9715500" cy="5905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53934" y="4463019"/>
              <a:ext cx="5000625" cy="6096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00150" y="5229200"/>
              <a:ext cx="9791700" cy="6286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38250" y="5939755"/>
              <a:ext cx="4276725" cy="54292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963535" y="5115283"/>
            <a:ext cx="10409807" cy="141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584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917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34076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48327" y="2348880"/>
            <a:ext cx="202170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5" y="3356992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013809" y="3355567"/>
            <a:ext cx="110885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78692" y="4327148"/>
            <a:ext cx="213698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203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7726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268760"/>
            <a:ext cx="8373194" cy="491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693"/>
            <a:ext cx="11572875" cy="5400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47662" y="1340768"/>
            <a:ext cx="11496675" cy="5256584"/>
            <a:chOff x="347662" y="1340768"/>
            <a:chExt cx="11496675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340768"/>
              <a:ext cx="11496675" cy="504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060848"/>
              <a:ext cx="10868025" cy="523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2373" y="2790825"/>
              <a:ext cx="10906125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6287" y="3679304"/>
              <a:ext cx="11068050" cy="685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73333" y="4360143"/>
              <a:ext cx="2943225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73333" y="5123656"/>
              <a:ext cx="8124825" cy="609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71423" y="5978227"/>
              <a:ext cx="8239125" cy="6191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704512" y="197410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268760"/>
            <a:ext cx="92106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" y="1412776"/>
            <a:ext cx="116109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2025-08-26T04:32:10Z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