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50" d="100"/>
          <a:sy n="50" d="100"/>
        </p:scale>
        <p:origin x="77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62287"/>
            <a:ext cx="5791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740908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4558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5099273"/>
            <a:ext cx="70866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40768"/>
            <a:ext cx="103917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744203"/>
            <a:ext cx="115252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476861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132856"/>
            <a:ext cx="180975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852936"/>
            <a:ext cx="109442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3696031"/>
            <a:ext cx="117157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293" y="4560526"/>
            <a:ext cx="10963275" cy="600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7488" y="5367871"/>
            <a:ext cx="1876425" cy="723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63182" y="217965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37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15347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49289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33739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87688" y="3861048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60150" y="4536524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84232" y="522920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601450" cy="3974579"/>
            <a:chOff x="295275" y="1340768"/>
            <a:chExt cx="11601450" cy="3974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76872"/>
              <a:ext cx="10629900" cy="3038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63182" y="24208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800" y="1412776"/>
            <a:ext cx="11582400" cy="5256212"/>
            <a:chOff x="304800" y="1412776"/>
            <a:chExt cx="11582400" cy="52562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204864"/>
              <a:ext cx="10687050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3140968"/>
              <a:ext cx="534352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4077072"/>
              <a:ext cx="529590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26531" y="5085184"/>
              <a:ext cx="56007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9456" y="6021288"/>
              <a:ext cx="5314950" cy="6477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663182" y="224345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364" y="1412776"/>
            <a:ext cx="706375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467426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011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6484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060848"/>
            <a:ext cx="5616624" cy="447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6837"/>
            <a:ext cx="106584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492896"/>
            <a:ext cx="10081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8248" y="4725144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0271" y="2077177"/>
            <a:ext cx="14979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07870" y="2077177"/>
            <a:ext cx="1764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44272" y="2780928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74028" y="3461658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70171" y="3461658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39827" y="4867911"/>
            <a:ext cx="24696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731482" y="4867911"/>
            <a:ext cx="16868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44873" y="5591054"/>
            <a:ext cx="16868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1092" y="1340768"/>
            <a:ext cx="9915980" cy="5112568"/>
            <a:chOff x="311092" y="1340768"/>
            <a:chExt cx="9915980" cy="51125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82980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272" y="2132856"/>
              <a:ext cx="9705975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272" y="3068960"/>
              <a:ext cx="9829800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7999" y="3938761"/>
              <a:ext cx="9725025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368" y="4797152"/>
              <a:ext cx="9763125" cy="7810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1092" y="5738961"/>
              <a:ext cx="5648325" cy="7143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408688" y="133592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9376" y="2172097"/>
            <a:ext cx="129614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070072" y="3038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536160" y="393876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51784" y="4775990"/>
            <a:ext cx="13681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340768"/>
            <a:ext cx="10723165" cy="5337745"/>
            <a:chOff x="335360" y="1340768"/>
            <a:chExt cx="10723165" cy="53377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63942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37" y="2042396"/>
              <a:ext cx="976312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2050" y="2852936"/>
              <a:ext cx="9867900" cy="742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3475" y="3573016"/>
              <a:ext cx="9925050" cy="800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2525" y="4365104"/>
              <a:ext cx="9886950" cy="819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5862" y="5192613"/>
              <a:ext cx="9820275" cy="8286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437" y="6021288"/>
              <a:ext cx="1133475" cy="6572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824192" y="1309082"/>
            <a:ext cx="337220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20861" y="2015877"/>
            <a:ext cx="408305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855641" y="2843184"/>
            <a:ext cx="818202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128674" y="3624948"/>
            <a:ext cx="99089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52474" y="4474033"/>
            <a:ext cx="990899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63361" y="5290462"/>
            <a:ext cx="61127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870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42660"/>
            <a:ext cx="186003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10977"/>
            <a:ext cx="1153477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55172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0713"/>
            <a:ext cx="114871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64552" y="34935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2963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091"/>
            <a:ext cx="115919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63182" y="475558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19054"/>
            <a:ext cx="11620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2025-08-26T06:51:21Z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