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3076575"/>
            <a:ext cx="77628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340768"/>
            <a:ext cx="6624343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3375" y="1291620"/>
            <a:ext cx="11559967" cy="5400600"/>
            <a:chOff x="333375" y="1340768"/>
            <a:chExt cx="11559967" cy="5400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340768"/>
              <a:ext cx="11525250" cy="533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19175" y="1988840"/>
              <a:ext cx="10839450" cy="523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2564904"/>
              <a:ext cx="8191500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3140968"/>
              <a:ext cx="6429375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1492" y="3933056"/>
              <a:ext cx="10991850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9496" y="4653136"/>
              <a:ext cx="647700" cy="571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7725" y="5301208"/>
              <a:ext cx="11010900" cy="609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6017468"/>
              <a:ext cx="1809750" cy="72390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663182" y="193894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32837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2588"/>
            <a:ext cx="11449050" cy="552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318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068960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50595" y="3717032"/>
            <a:ext cx="217824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10456" y="4365104"/>
            <a:ext cx="12295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23382" y="5049180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825036" y="5704792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5360" y="1340768"/>
            <a:ext cx="11570071" cy="4439072"/>
            <a:chOff x="335360" y="1340768"/>
            <a:chExt cx="11570071" cy="44390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115675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0456" y="1967895"/>
              <a:ext cx="1704975" cy="533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2037" y="2532157"/>
              <a:ext cx="10067925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16707" y="3399696"/>
              <a:ext cx="5267325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62037" y="4325561"/>
              <a:ext cx="8715375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62037" y="5170240"/>
              <a:ext cx="10496550" cy="6096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714327" y="1910461"/>
            <a:ext cx="638257" cy="56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086350" cy="117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636912"/>
            <a:ext cx="113728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789040"/>
            <a:ext cx="1143000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662" y="4674468"/>
            <a:ext cx="11496675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662" y="5665812"/>
            <a:ext cx="90297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584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340768"/>
            <a:ext cx="96964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2704" y="1934248"/>
            <a:ext cx="12295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36818" y="1934248"/>
            <a:ext cx="12295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42046" y="3266396"/>
            <a:ext cx="12295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18768" y="3266396"/>
            <a:ext cx="12295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23792" y="3933056"/>
            <a:ext cx="12295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96200" y="4584757"/>
            <a:ext cx="12295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145914" y="4584757"/>
            <a:ext cx="12295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351584" y="5229200"/>
            <a:ext cx="12295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156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820" y="2882285"/>
            <a:ext cx="3780420" cy="389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584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309530"/>
            <a:ext cx="13197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29940" y="2309530"/>
            <a:ext cx="13197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68008" y="3261947"/>
            <a:ext cx="13197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78551" y="3261947"/>
            <a:ext cx="13197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672064" y="4230709"/>
            <a:ext cx="311185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750784" y="5157192"/>
            <a:ext cx="212543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201556" y="5157192"/>
            <a:ext cx="212543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05441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176400"/>
            <a:ext cx="13197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72264" y="3156048"/>
            <a:ext cx="13197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80176" y="4030409"/>
            <a:ext cx="13197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431732" y="5981938"/>
            <a:ext cx="13197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26393"/>
            <a:ext cx="106203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019106"/>
            <a:ext cx="13197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912425" y="5013176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95500" y="5949280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1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45825"/>
            <a:ext cx="98012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13197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94451" y="4077072"/>
            <a:ext cx="13197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80376" y="4120615"/>
            <a:ext cx="89937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9837" y="5013176"/>
            <a:ext cx="341538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5949280"/>
            <a:ext cx="144845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838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5041" y="1302012"/>
            <a:ext cx="11177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823710" y="1302012"/>
            <a:ext cx="11177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440645" y="2620286"/>
            <a:ext cx="19802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31704" y="3929754"/>
            <a:ext cx="11177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34577" y="3929754"/>
            <a:ext cx="11177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676141" y="5234852"/>
            <a:ext cx="11177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280576" y="5251478"/>
            <a:ext cx="7088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31117" y="5910524"/>
            <a:ext cx="114153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87788" y="1329882"/>
            <a:ext cx="19802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97788" y="1329882"/>
            <a:ext cx="19802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83832" y="263691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43425" y="3306193"/>
            <a:ext cx="20374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83832" y="3943942"/>
            <a:ext cx="11177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816080" y="3943942"/>
            <a:ext cx="11177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121205" cy="535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2025-08-26T05:13:19Z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