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>
        <p:scale>
          <a:sx n="50" d="100"/>
          <a:sy n="50" d="100"/>
        </p:scale>
        <p:origin x="771" y="1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262" y="3081337"/>
            <a:ext cx="72294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1340768"/>
            <a:ext cx="76295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0161" y="1484784"/>
            <a:ext cx="6911677" cy="5047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196752"/>
            <a:ext cx="11563350" cy="5411316"/>
            <a:chOff x="314325" y="1196752"/>
            <a:chExt cx="11563350" cy="54113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196752"/>
              <a:ext cx="11563350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140968"/>
              <a:ext cx="6334125" cy="3467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63182" y="214188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388715"/>
            <a:ext cx="103060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140968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257898" y="3140968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023452" y="3122966"/>
            <a:ext cx="149796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07368" y="1268760"/>
            <a:ext cx="11469488" cy="5094424"/>
            <a:chOff x="407368" y="1268760"/>
            <a:chExt cx="11469488" cy="509442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0696575" cy="571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00456" y="1868138"/>
              <a:ext cx="1676400" cy="4953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2492896"/>
              <a:ext cx="10839450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28042" y="3249357"/>
              <a:ext cx="10496550" cy="6477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8858" y="4102865"/>
              <a:ext cx="8943975" cy="5810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18858" y="4887716"/>
              <a:ext cx="7972425" cy="6572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49568" y="5753584"/>
              <a:ext cx="8048625" cy="6096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0700040" y="1840260"/>
            <a:ext cx="677231" cy="523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1340768"/>
            <a:ext cx="11506200" cy="4831432"/>
            <a:chOff x="342900" y="1340768"/>
            <a:chExt cx="11506200" cy="48314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340768"/>
              <a:ext cx="11506200" cy="1666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8486" y="3429000"/>
              <a:ext cx="11401425" cy="2743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28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356" y="1268760"/>
            <a:ext cx="7965107" cy="506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5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0386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405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14325" y="1268760"/>
            <a:ext cx="11563350" cy="5184576"/>
            <a:chOff x="314325" y="1268760"/>
            <a:chExt cx="11563350" cy="518457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268760"/>
              <a:ext cx="11563350" cy="676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2195711"/>
              <a:ext cx="10629900" cy="6572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3097907"/>
              <a:ext cx="8858250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2523" y="3986386"/>
              <a:ext cx="7400925" cy="6667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33450" y="4964782"/>
              <a:ext cx="6762750" cy="5524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97235" y="5872311"/>
              <a:ext cx="8239125" cy="58102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663182" y="223889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078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196752"/>
            <a:ext cx="115919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17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412776"/>
            <a:ext cx="4824536" cy="5249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24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632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1340768"/>
            <a:ext cx="11658600" cy="3747120"/>
            <a:chOff x="266700" y="1340768"/>
            <a:chExt cx="11658600" cy="37471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1340768"/>
              <a:ext cx="11658600" cy="571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420888"/>
              <a:ext cx="10525125" cy="2667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63182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073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02759" y="1340768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208568" y="1340768"/>
            <a:ext cx="807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46584" y="1988840"/>
            <a:ext cx="30649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519936" y="2683981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279576" y="3356992"/>
            <a:ext cx="18125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871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060848"/>
            <a:ext cx="6264696" cy="4478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17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108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245723"/>
            <a:ext cx="175656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19936" y="2248408"/>
            <a:ext cx="175656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55343" y="3284984"/>
            <a:ext cx="282897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08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299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369368"/>
            <a:ext cx="175656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67808" y="2376757"/>
            <a:ext cx="376534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531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09675"/>
            <a:ext cx="10601325" cy="564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312944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61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8869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79641" y="1319031"/>
            <a:ext cx="71648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2348880"/>
            <a:ext cx="71648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23184" y="3343774"/>
            <a:ext cx="71648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06895" y="4373623"/>
            <a:ext cx="794934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838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584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31699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3687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061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348880"/>
            <a:ext cx="373224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13917" y="2348880"/>
            <a:ext cx="373224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28248" y="3331029"/>
            <a:ext cx="264874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4365104"/>
            <a:ext cx="691276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167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671" y="1268760"/>
            <a:ext cx="114966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030405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091148" y="2030405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011388" y="2030405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27448" y="2708920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71864" y="3393790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711624" y="4068759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453246" y="4068759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83432" y="4725144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114167" y="5391361"/>
            <a:ext cx="14979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40768"/>
            <a:ext cx="47729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92544" y="3267540"/>
            <a:ext cx="47729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196752"/>
            <a:ext cx="11630025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6700" y="1196752"/>
            <a:ext cx="11658600" cy="5431661"/>
            <a:chOff x="266700" y="1196752"/>
            <a:chExt cx="11658600" cy="543166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196752"/>
              <a:ext cx="11582400" cy="971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0987" y="2377827"/>
              <a:ext cx="11630025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3375" y="3212976"/>
              <a:ext cx="11525250" cy="6477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6700" y="4149080"/>
              <a:ext cx="11658600" cy="6286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09562" y="5013548"/>
              <a:ext cx="11572875" cy="6477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33375" y="5914038"/>
              <a:ext cx="10439400" cy="714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2025-08-26T06:00:47Z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