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2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71812"/>
            <a:ext cx="72009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1455771" cy="4750990"/>
            <a:chOff x="335360" y="1268760"/>
            <a:chExt cx="11455771" cy="475099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420350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2060848"/>
              <a:ext cx="1590675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708920"/>
              <a:ext cx="4762500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4108" y="3672830"/>
              <a:ext cx="41338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518630"/>
              <a:ext cx="559117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429200"/>
              <a:ext cx="5295900" cy="5905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197503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1340768"/>
            <a:ext cx="3528392" cy="533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23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68760"/>
            <a:ext cx="236409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9" y="2132856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04312" y="4005064"/>
            <a:ext cx="128397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56040" y="4869160"/>
            <a:ext cx="128397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8029" y="5713116"/>
            <a:ext cx="128397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3962"/>
            <a:ext cx="110775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0136" y="3933056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31326" y="3933056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9436" y="4869160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0944225" cy="5246330"/>
            <a:chOff x="335360" y="1268760"/>
            <a:chExt cx="10944225" cy="524633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442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8559" y="1988840"/>
              <a:ext cx="1009650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4425" y="2788930"/>
              <a:ext cx="996315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5520" y="3531870"/>
              <a:ext cx="2971800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4198620"/>
              <a:ext cx="6715125" cy="6667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9737" y="5084435"/>
              <a:ext cx="7458075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4425" y="5895965"/>
              <a:ext cx="6762750" cy="6191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128448" y="19984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0868025" cy="5106768"/>
            <a:chOff x="335360" y="1268760"/>
            <a:chExt cx="10868025" cy="5106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68025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425" y="2060848"/>
              <a:ext cx="9963150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4425" y="2757686"/>
              <a:ext cx="702945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4425" y="3549774"/>
              <a:ext cx="6429375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5935" y="4275187"/>
              <a:ext cx="100774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47528" y="4958283"/>
              <a:ext cx="2895600" cy="6858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4425" y="5737353"/>
              <a:ext cx="9772650" cy="6381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9912424" y="209586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650" y="1274018"/>
            <a:ext cx="115157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8823" y="2978950"/>
            <a:ext cx="19937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05470" y="3636588"/>
            <a:ext cx="19937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72372" y="3636588"/>
            <a:ext cx="19937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92345" y="4277600"/>
            <a:ext cx="19937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920536" y="4276918"/>
            <a:ext cx="10576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7837" y="4941168"/>
            <a:ext cx="10576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46310" y="5582700"/>
            <a:ext cx="14979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84299" y="6237312"/>
            <a:ext cx="11254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285089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16080" y="19168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51645" y="3248980"/>
            <a:ext cx="7686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08825" y="4550685"/>
            <a:ext cx="1237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32706" y="5182131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0508" y="2564904"/>
            <a:ext cx="6819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24898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12024" y="3278602"/>
            <a:ext cx="16175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75520" y="5229200"/>
            <a:ext cx="11047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9531" y="5229200"/>
            <a:ext cx="16175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414"/>
            <a:ext cx="10081120" cy="550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52425" y="1268760"/>
            <a:ext cx="11487150" cy="5367843"/>
            <a:chOff x="352425" y="1268760"/>
            <a:chExt cx="11487150" cy="53678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60848"/>
              <a:ext cx="1084897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042" y="2814836"/>
              <a:ext cx="10810875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9079" y="3625974"/>
              <a:ext cx="1097280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1833" y="4367778"/>
              <a:ext cx="2324100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5085" y="5242510"/>
              <a:ext cx="798195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9463" y="6007953"/>
              <a:ext cx="8124825" cy="6286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4800" y="1268760"/>
            <a:ext cx="11582400" cy="4686250"/>
            <a:chOff x="304800" y="1268760"/>
            <a:chExt cx="11582400" cy="46862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68760"/>
              <a:ext cx="1158240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88840"/>
              <a:ext cx="1088707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8077" y="2813695"/>
              <a:ext cx="1092517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8077" y="3609975"/>
              <a:ext cx="16954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8077" y="4434830"/>
              <a:ext cx="79343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8077" y="5316835"/>
              <a:ext cx="8010525" cy="6381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56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64085"/>
            <a:ext cx="1018222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3147382"/>
            <a:ext cx="5256584" cy="347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2025-08-26T05:34:16Z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