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4625" y="3117850"/>
            <a:ext cx="4222750" cy="622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511300"/>
            <a:ext cx="11290300" cy="383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94143" y="1496717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450" y="1412875"/>
            <a:ext cx="11341100" cy="450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12617" y="3501007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94144" y="4997298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263650"/>
            <a:ext cx="11258550" cy="1346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" y="2691765"/>
            <a:ext cx="11372850" cy="184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4725035"/>
            <a:ext cx="2044700" cy="1663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76360" y="4149090"/>
            <a:ext cx="1833880" cy="263779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038725" y="1145735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04925"/>
            <a:ext cx="113538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58798" y="1256571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1089" y="2734390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155" y="1256665"/>
            <a:ext cx="10814050" cy="128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4505" y="2080260"/>
            <a:ext cx="3740785" cy="2743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235" y="4891405"/>
            <a:ext cx="10795000" cy="1797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316471" y="4821381"/>
            <a:ext cx="1809056" cy="395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97926" y="5310909"/>
            <a:ext cx="1107092" cy="395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2616" y="6326909"/>
            <a:ext cx="10482001" cy="395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430" y="1289050"/>
            <a:ext cx="10909300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430" y="2296160"/>
            <a:ext cx="10839450" cy="3651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92689" y="3177735"/>
            <a:ext cx="165203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6361" y="4119844"/>
            <a:ext cx="68521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86289" y="4553953"/>
            <a:ext cx="83923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888" y="5597662"/>
            <a:ext cx="436752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100" y="1362075"/>
            <a:ext cx="1084580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39525" y="1275045"/>
            <a:ext cx="18182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4216" y="2198681"/>
            <a:ext cx="108145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016" y="5052718"/>
            <a:ext cx="108145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325" y="1275715"/>
            <a:ext cx="11309350" cy="177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5845" y="2653665"/>
            <a:ext cx="5359400" cy="36068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00" y="1568450"/>
            <a:ext cx="10871200" cy="372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75453" y="1469008"/>
            <a:ext cx="84847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0762" y="1930826"/>
            <a:ext cx="84847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87307" y="2420354"/>
            <a:ext cx="7468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93780" y="2411117"/>
            <a:ext cx="7468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12398" y="3371699"/>
            <a:ext cx="24094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28836" y="4784861"/>
            <a:ext cx="56214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1268730"/>
            <a:ext cx="1132205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1707" y="5191262"/>
            <a:ext cx="7745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07961" y="5200498"/>
            <a:ext cx="7745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31960" y="5680789"/>
            <a:ext cx="14580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257935"/>
            <a:ext cx="11201400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485" y="2143760"/>
            <a:ext cx="9817100" cy="825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300" y="3069590"/>
            <a:ext cx="3479800" cy="186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85760" y="2518410"/>
            <a:ext cx="3911600" cy="3130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094798" y="2568135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341120"/>
            <a:ext cx="10858500" cy="471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99234" y="1275044"/>
            <a:ext cx="13841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47598" y="1275044"/>
            <a:ext cx="13841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1780" y="1764570"/>
            <a:ext cx="73763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633" y="3186971"/>
            <a:ext cx="91334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5669" y="3713018"/>
            <a:ext cx="9133493" cy="395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42870" y="4202544"/>
            <a:ext cx="8939529" cy="377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6070" y="4673598"/>
            <a:ext cx="8939529" cy="377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0251" y="5680790"/>
            <a:ext cx="91334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2514600"/>
            <a:ext cx="11290300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12875"/>
            <a:ext cx="107886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87162" y="1339698"/>
            <a:ext cx="52520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14799" y="1810752"/>
            <a:ext cx="52520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43453" y="2291043"/>
            <a:ext cx="83923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92617" y="2771333"/>
            <a:ext cx="83923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63782" y="4766387"/>
            <a:ext cx="6844145" cy="15605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330" y="1322070"/>
            <a:ext cx="7162800" cy="235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975" y="3747135"/>
            <a:ext cx="11322050" cy="825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5205" y="4165600"/>
            <a:ext cx="7785735" cy="25914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020907" y="1247335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1495425"/>
            <a:ext cx="113220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03380" y="1432062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84907" y="2411117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94143" y="3990535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268730"/>
            <a:ext cx="11334750" cy="47942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1341120"/>
            <a:ext cx="11322050" cy="479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58798" y="1293516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38725" y="2817516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66434" y="4212207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68730"/>
            <a:ext cx="11353800" cy="482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64398" y="2226389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1344" y="4202971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268730"/>
            <a:ext cx="11303000" cy="252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3861435"/>
            <a:ext cx="11290300" cy="233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19671" y="3168499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12617" y="4821808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1338580"/>
            <a:ext cx="11322050" cy="477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53780" y="2235626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81489" y="4683262"/>
            <a:ext cx="3866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2025-08-08T01:01:41Z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