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92678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3284984"/>
            <a:ext cx="583882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5" y="4669884"/>
            <a:ext cx="109537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5517604"/>
            <a:ext cx="1790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936254"/>
            <a:ext cx="115443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2564904"/>
            <a:ext cx="401955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680" y="3160390"/>
            <a:ext cx="4957332" cy="36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5616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268760"/>
            <a:ext cx="11359380" cy="3149669"/>
            <a:chOff x="407368" y="1268760"/>
            <a:chExt cx="11359380" cy="31496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0204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32856"/>
              <a:ext cx="1638300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1550" y="2897505"/>
              <a:ext cx="10248900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175" y="3751679"/>
              <a:ext cx="10153650" cy="6667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107875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7712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297360"/>
            <a:ext cx="1452617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43383" y="2492896"/>
            <a:ext cx="1452617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645024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736" y="4829810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6021288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915650" cy="5400600"/>
            <a:chOff x="335360" y="1268760"/>
            <a:chExt cx="109156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156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1954565"/>
              <a:ext cx="10125075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62" y="2731770"/>
              <a:ext cx="100488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1102" y="3573016"/>
              <a:ext cx="423862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5851" y="4414262"/>
              <a:ext cx="669607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4618" y="5207883"/>
              <a:ext cx="649605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5851" y="6069285"/>
              <a:ext cx="5657850" cy="6000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9325474" y="1240296"/>
            <a:ext cx="1956673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41069" y="1961177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973545" y="2753285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06896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44253" y="37511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81417" y="4457510"/>
            <a:ext cx="18125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49136" y="516359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7089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41351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19286" y="3413511"/>
            <a:ext cx="16477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1624" y="4818923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98132"/>
            <a:ext cx="504056" cy="446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446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4493"/>
            <a:ext cx="115824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0120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675" y="1268760"/>
            <a:ext cx="11296650" cy="4849301"/>
            <a:chOff x="447675" y="1268760"/>
            <a:chExt cx="11296650" cy="4849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86588" y="2060848"/>
              <a:ext cx="1647825" cy="495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100" y="2748543"/>
              <a:ext cx="1094422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5971" y="3609201"/>
              <a:ext cx="926782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0100" y="4581128"/>
              <a:ext cx="801052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0623" y="5441786"/>
              <a:ext cx="8134350" cy="6762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580235" y="2025404"/>
            <a:ext cx="660529" cy="5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3375" y="1340768"/>
            <a:ext cx="11525250" cy="5318660"/>
            <a:chOff x="333375" y="1340768"/>
            <a:chExt cx="11525250" cy="53186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5086350" cy="1181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780928"/>
              <a:ext cx="113823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" y="3601963"/>
              <a:ext cx="1143000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000" y="4422998"/>
              <a:ext cx="1143000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375" y="5282133"/>
              <a:ext cx="115252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2900" y="6059353"/>
              <a:ext cx="1150620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2025-08-26T05:25:47Z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