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4660"/>
  </p:normalViewPr>
  <p:slideViewPr>
    <p:cSldViewPr showGuides="1">
      <p:cViewPr>
        <p:scale>
          <a:sx n="50" d="100"/>
          <a:sy n="50" d="100"/>
        </p:scale>
        <p:origin x="771" y="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3086100"/>
            <a:ext cx="71532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5360" y="1268760"/>
            <a:ext cx="11630397" cy="4918491"/>
            <a:chOff x="335360" y="1268760"/>
            <a:chExt cx="11630397" cy="49184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9972675" cy="55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00456" y="1850038"/>
              <a:ext cx="1657350" cy="485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2392519"/>
              <a:ext cx="10982325" cy="600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7448" y="3171825"/>
              <a:ext cx="10239375" cy="5143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27448" y="3871931"/>
              <a:ext cx="6381750" cy="609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87847" y="4701216"/>
              <a:ext cx="8267700" cy="6381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17935" y="5501451"/>
              <a:ext cx="8372475" cy="68580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663182" y="179337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340768"/>
            <a:ext cx="5976664" cy="5123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34557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37414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40080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693" y="2060848"/>
            <a:ext cx="6467475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692" y="2925450"/>
            <a:ext cx="6467475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692" y="3751952"/>
            <a:ext cx="6372225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9266" y="4653136"/>
            <a:ext cx="6410325" cy="590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368" y="5603296"/>
            <a:ext cx="6477000" cy="647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84368" y="1340768"/>
            <a:ext cx="49053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4312" y="1268760"/>
            <a:ext cx="11763375" cy="4625632"/>
            <a:chOff x="214312" y="1268760"/>
            <a:chExt cx="11763375" cy="46256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4312" y="1268760"/>
              <a:ext cx="11763375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060848"/>
              <a:ext cx="10915650" cy="590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4648" y="2909348"/>
              <a:ext cx="10934700" cy="5048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4648" y="3672123"/>
              <a:ext cx="3333750" cy="5238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4648" y="4426070"/>
              <a:ext cx="8181975" cy="609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34648" y="5265742"/>
              <a:ext cx="8324850" cy="62865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52425" y="1268760"/>
            <a:ext cx="11544300" cy="5324028"/>
            <a:chOff x="352425" y="1268760"/>
            <a:chExt cx="11544300" cy="53240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268760"/>
              <a:ext cx="11487150" cy="69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4900" y="1916832"/>
              <a:ext cx="10734675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38250" y="2564904"/>
              <a:ext cx="10601325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93090" y="3284984"/>
              <a:ext cx="10620375" cy="647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81100" y="4005064"/>
              <a:ext cx="10658475" cy="5524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19536" y="4653136"/>
              <a:ext cx="2943225" cy="6191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38250" y="5301208"/>
              <a:ext cx="10658475" cy="6096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775520" y="6021288"/>
              <a:ext cx="6572250" cy="5715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663182" y="327914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680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3" y="1412776"/>
            <a:ext cx="8010485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775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348880"/>
            <a:ext cx="207606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35560" y="4520271"/>
            <a:ext cx="404565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299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25402"/>
            <a:ext cx="10409807" cy="298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918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78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68760"/>
            <a:ext cx="9000306" cy="41324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150" y="5373216"/>
            <a:ext cx="979170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0150" y="6093296"/>
            <a:ext cx="5857875" cy="676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63952" y="2132856"/>
            <a:ext cx="62245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63952" y="3717032"/>
            <a:ext cx="62245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659009" y="3635387"/>
            <a:ext cx="62245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717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1412776"/>
            <a:ext cx="69913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81112"/>
            <a:ext cx="115252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95400"/>
            <a:ext cx="114776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3912" y="1340767"/>
            <a:ext cx="4664176" cy="5256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2025-08-26T04:24:51Z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