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4660"/>
  </p:normalViewPr>
  <p:slideViewPr>
    <p:cSldViewPr showGuides="1">
      <p:cViewPr varScale="1">
        <p:scale>
          <a:sx n="49" d="100"/>
          <a:sy n="49" d="100"/>
        </p:scale>
        <p:origin x="816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3071812"/>
            <a:ext cx="109632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268760"/>
            <a:ext cx="6107565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9997" y="2204864"/>
            <a:ext cx="11186643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9997" y="3284984"/>
            <a:ext cx="11186643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57175" y="1282849"/>
            <a:ext cx="11677650" cy="5458519"/>
            <a:chOff x="257175" y="1268760"/>
            <a:chExt cx="11677650" cy="54585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268760"/>
              <a:ext cx="5191125" cy="857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2425" y="2126010"/>
              <a:ext cx="11487150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287" y="2780928"/>
              <a:ext cx="11401425" cy="6953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6225" y="3573016"/>
              <a:ext cx="11639550" cy="6953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6237" y="4437112"/>
              <a:ext cx="11439525" cy="6286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7175" y="5373216"/>
              <a:ext cx="11677650" cy="5238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6165304"/>
              <a:ext cx="2019300" cy="561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4895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528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412776"/>
            <a:ext cx="7745907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132856"/>
            <a:ext cx="159688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03712" y="4005064"/>
            <a:ext cx="159688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4566" y="5889620"/>
            <a:ext cx="66705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9997" y="2204864"/>
            <a:ext cx="11186643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2025-08-26T05:56:40Z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