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095625"/>
            <a:ext cx="5200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3975"/>
            <a:ext cx="115538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63691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8137" y="1268760"/>
            <a:ext cx="11515725" cy="5280595"/>
            <a:chOff x="338137" y="1268760"/>
            <a:chExt cx="11515725" cy="52805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3236590"/>
              <a:ext cx="710565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5518" y="4168502"/>
              <a:ext cx="641985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089748"/>
              <a:ext cx="729615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5949280"/>
              <a:ext cx="67437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8137" y="1268760"/>
              <a:ext cx="115157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2349" y="2316456"/>
              <a:ext cx="10906125" cy="5810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3944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28737"/>
            <a:ext cx="114776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8137" y="1340768"/>
            <a:ext cx="11515725" cy="5256584"/>
            <a:chOff x="338137" y="1340768"/>
            <a:chExt cx="115157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324869"/>
              <a:ext cx="108394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251448"/>
              <a:ext cx="877252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4144119"/>
              <a:ext cx="81915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5051648"/>
              <a:ext cx="76390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0944" y="6025852"/>
              <a:ext cx="7648575" cy="5715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228230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3352" y="1268760"/>
            <a:ext cx="11493871" cy="5184576"/>
            <a:chOff x="263352" y="1268760"/>
            <a:chExt cx="11493871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16317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126934"/>
              <a:ext cx="1628775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957127"/>
              <a:ext cx="7896225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3947905"/>
              <a:ext cx="8467725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4900583"/>
              <a:ext cx="797242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416" y="5843736"/>
              <a:ext cx="8734425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208932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340768"/>
            <a:ext cx="11508977" cy="5304978"/>
            <a:chOff x="335360" y="1340768"/>
            <a:chExt cx="11508977" cy="53049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629525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348880"/>
              <a:ext cx="1149667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662" y="3429000"/>
              <a:ext cx="11496675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425" y="4347195"/>
              <a:ext cx="1148715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7662" y="5242530"/>
              <a:ext cx="114966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7662" y="6093296"/>
              <a:ext cx="216217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7270"/>
            <a:ext cx="1109662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040539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97174" y="2485639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17974" y="2485639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51794" y="2903735"/>
            <a:ext cx="25258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55770" y="3321831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24056" y="3343040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768987" y="3763510"/>
            <a:ext cx="156833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20856" y="4199383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48285" y="4613040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28708" y="5055726"/>
            <a:ext cx="14257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056440" y="5481509"/>
            <a:ext cx="885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146167" y="5891786"/>
            <a:ext cx="5414329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913" y="1336672"/>
            <a:ext cx="8357567" cy="53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52425" y="1340768"/>
            <a:ext cx="11487150" cy="5349964"/>
            <a:chOff x="352425" y="1340768"/>
            <a:chExt cx="11487150" cy="53499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40768"/>
              <a:ext cx="114871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5991" y="2132856"/>
              <a:ext cx="108013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1075" y="2905894"/>
              <a:ext cx="108585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9791" y="3704466"/>
              <a:ext cx="82200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5991" y="4522088"/>
              <a:ext cx="816292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7499" y="5282560"/>
              <a:ext cx="788670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5991" y="6100182"/>
              <a:ext cx="8982075" cy="5905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8909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9733"/>
            <a:ext cx="115252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26046"/>
            <a:ext cx="114490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3975"/>
            <a:ext cx="114204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4167" y="1340768"/>
            <a:ext cx="11400681" cy="5112568"/>
            <a:chOff x="404167" y="1340768"/>
            <a:chExt cx="11400681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167" y="1340768"/>
              <a:ext cx="110204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132087"/>
              <a:ext cx="1676400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0150" y="2924944"/>
              <a:ext cx="489585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0150" y="3900487"/>
              <a:ext cx="5248275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0150" y="4866505"/>
              <a:ext cx="4724400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4862" y="5824686"/>
              <a:ext cx="5286375" cy="6286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203781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21057" cy="554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0585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5344" y="1699469"/>
            <a:ext cx="129614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60096" y="1726932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44272" y="1726932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89597" y="1726932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32699" y="2156522"/>
            <a:ext cx="11089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23792" y="3013281"/>
            <a:ext cx="110892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18921" y="3445329"/>
            <a:ext cx="12198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056035" y="3445329"/>
            <a:ext cx="12198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77832" y="3886386"/>
            <a:ext cx="196452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222001" y="4759591"/>
            <a:ext cx="16235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295800" y="5178715"/>
            <a:ext cx="57606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60096" y="2169617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2425" y="1268760"/>
            <a:ext cx="11487150" cy="4968552"/>
            <a:chOff x="352425" y="1268760"/>
            <a:chExt cx="11487150" cy="49685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5076825" cy="1257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478" y="2769513"/>
              <a:ext cx="7953375" cy="866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425" y="3852312"/>
              <a:ext cx="1148715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6237" y="4778112"/>
              <a:ext cx="11439525" cy="533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6237" y="5608662"/>
              <a:ext cx="31623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3375" y="1268760"/>
            <a:ext cx="11525250" cy="5210135"/>
            <a:chOff x="333375" y="1268760"/>
            <a:chExt cx="11525250" cy="52101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29813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1988840"/>
              <a:ext cx="114871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375" y="2754640"/>
              <a:ext cx="1152525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7187" y="3501390"/>
              <a:ext cx="114776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5762" y="4251950"/>
              <a:ext cx="1142047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7187" y="5033000"/>
              <a:ext cx="1147762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3375" y="5821670"/>
              <a:ext cx="48006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21135"/>
            <a:ext cx="114585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2025-08-26T05:30:41Z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