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60" r:id="rId38"/>
    <p:sldId id="361" r:id="rId39"/>
    <p:sldId id="359" r:id="rId40"/>
    <p:sldId id="362" r:id="rId41"/>
    <p:sldId id="363" r:id="rId42"/>
    <p:sldId id="364" r:id="rId43"/>
    <p:sldId id="366" r:id="rId44"/>
    <p:sldId id="367" r:id="rId45"/>
    <p:sldId id="368" r:id="rId46"/>
    <p:sldId id="369" r:id="rId47"/>
    <p:sldId id="370" r:id="rId48"/>
    <p:sldId id="371" r:id="rId49"/>
  </p:sldIdLst>
  <p:sldSz cx="12192000" cy="6858000"/>
  <p:notesSz cx="6858000" cy="9144000"/>
  <p:custDataLst>
    <p:tags r:id="rId5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26" autoAdjust="0"/>
    <p:restoredTop sz="94660"/>
  </p:normalViewPr>
  <p:slideViewPr>
    <p:cSldViewPr showGuides="1">
      <p:cViewPr varScale="1">
        <p:scale>
          <a:sx n="53" d="100"/>
          <a:sy n="53" d="100"/>
        </p:scale>
        <p:origin x="614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2337" y="3071812"/>
            <a:ext cx="526732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268760"/>
            <a:ext cx="7235192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9087" y="1340768"/>
            <a:ext cx="11553825" cy="5256584"/>
            <a:chOff x="319087" y="1340768"/>
            <a:chExt cx="11553825" cy="52565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1340768"/>
              <a:ext cx="11553825" cy="3400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7197" y="4968577"/>
              <a:ext cx="11029950" cy="16287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528048" y="134076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367808" y="227687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631504" y="314096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415480" y="4967167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824469" y="5871223"/>
            <a:ext cx="280646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634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20486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7407" y="3963380"/>
            <a:ext cx="11110267" cy="24899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875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80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340768"/>
            <a:ext cx="7488832" cy="534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8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88687" y="1387995"/>
            <a:ext cx="255133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001679" y="2276872"/>
            <a:ext cx="205476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688287" y="3267298"/>
            <a:ext cx="136815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221908" y="4149080"/>
            <a:ext cx="293275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487461" y="5013260"/>
            <a:ext cx="429385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498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1336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83432" y="2271365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65410" y="3140968"/>
            <a:ext cx="18522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210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76300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984064"/>
            <a:ext cx="539115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7728" y="2650814"/>
            <a:ext cx="4968552" cy="4079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58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8612" y="1268760"/>
            <a:ext cx="11534775" cy="2649066"/>
            <a:chOff x="328612" y="1268760"/>
            <a:chExt cx="11534775" cy="26490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8612" y="1268760"/>
              <a:ext cx="11534775" cy="1657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3212976"/>
              <a:ext cx="7248525" cy="7048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640738" y="2204864"/>
            <a:ext cx="308711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753646" y="2204864"/>
            <a:ext cx="410894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90675" y="3214401"/>
            <a:ext cx="661749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695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20486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467685" y="220486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891922" y="406324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044415" y="4062171"/>
            <a:ext cx="8332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39416" y="5013176"/>
            <a:ext cx="7612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6035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50595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7" y="1988840"/>
            <a:ext cx="11591925" cy="172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410527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2562" y="1887885"/>
            <a:ext cx="9286875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7688" y="2564904"/>
            <a:ext cx="5187305" cy="419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913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1340768"/>
            <a:ext cx="103060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14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475" y="1340768"/>
            <a:ext cx="763905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8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0687" y="1268760"/>
            <a:ext cx="881062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462" y="1925985"/>
            <a:ext cx="11649075" cy="4486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0304" y="3187524"/>
            <a:ext cx="2319392" cy="482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07211" y="4869160"/>
            <a:ext cx="2319392" cy="482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18254" y="5694764"/>
            <a:ext cx="792088" cy="482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5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4924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84320" y="1340768"/>
            <a:ext cx="2319392" cy="482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95363" y="2166372"/>
            <a:ext cx="792088" cy="482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38749" y="3017168"/>
            <a:ext cx="2319392" cy="482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49792" y="3842772"/>
            <a:ext cx="792088" cy="482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140778" y="4715340"/>
            <a:ext cx="2319392" cy="482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51821" y="5538336"/>
            <a:ext cx="792088" cy="482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4056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037" y="1230205"/>
            <a:ext cx="1159192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3222356"/>
            <a:ext cx="864096" cy="482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760296" y="3187524"/>
            <a:ext cx="792088" cy="482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63878" y="5238453"/>
            <a:ext cx="1391636" cy="482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942443" y="5203621"/>
            <a:ext cx="1275667" cy="482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402621" y="6022224"/>
            <a:ext cx="1391636" cy="482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681186" y="5987392"/>
            <a:ext cx="1275667" cy="482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0783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12776"/>
            <a:ext cx="1176337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74910" y="2514668"/>
            <a:ext cx="2319392" cy="482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33931" y="4087958"/>
            <a:ext cx="1275667" cy="482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717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40768"/>
            <a:ext cx="1174432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24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90650"/>
            <a:ext cx="116967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321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410527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940843"/>
            <a:ext cx="10153650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9262" y="2540918"/>
            <a:ext cx="875347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73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246458"/>
            <a:ext cx="6696744" cy="5449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62" y="1340768"/>
            <a:ext cx="89058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176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40862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27848" y="213285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706345" y="2132856"/>
            <a:ext cx="231939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984852" y="291825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231904" y="292494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063552" y="464394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340152" y="464394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8084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58500" cy="158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37273" y="2059335"/>
            <a:ext cx="410894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5316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14139" y="2204864"/>
            <a:ext cx="210853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367808" y="3068960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617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5850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268760"/>
            <a:ext cx="19295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55440" y="213285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811912" y="3839276"/>
            <a:ext cx="2568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898998" y="4655704"/>
            <a:ext cx="134101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838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95362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687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537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40477" y="1340768"/>
            <a:ext cx="308711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87488" y="220486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67745" y="303217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754688" y="303217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367745" y="472933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167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72775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69422" y="3003644"/>
            <a:ext cx="191685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639406" y="3850162"/>
            <a:ext cx="191685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0351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972675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44333" y="2132856"/>
            <a:ext cx="308711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1254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6086475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1878360"/>
            <a:ext cx="6338863" cy="4749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57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68760"/>
            <a:ext cx="1164907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27687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008829" y="3068960"/>
            <a:ext cx="308711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672125" y="4005064"/>
            <a:ext cx="308711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103877" y="4005064"/>
            <a:ext cx="23193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412966" y="3993913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52045" y="4869160"/>
            <a:ext cx="89548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392748" y="4880311"/>
            <a:ext cx="308711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847528" y="5800742"/>
            <a:ext cx="308711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892829" y="4880311"/>
            <a:ext cx="308711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87100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91943" y="1340768"/>
            <a:ext cx="255133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406743" y="1340768"/>
            <a:ext cx="255133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408368" y="1340768"/>
            <a:ext cx="17392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99456" y="2204864"/>
            <a:ext cx="17392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522094" y="2204864"/>
            <a:ext cx="280103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037170" y="2204864"/>
            <a:ext cx="17392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199456" y="3008015"/>
            <a:ext cx="17392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501103" y="3008015"/>
            <a:ext cx="17392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002127" y="3029787"/>
            <a:ext cx="280103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0733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860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032" y="1340768"/>
            <a:ext cx="6781936" cy="534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639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268760"/>
            <a:ext cx="6624736" cy="5263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072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40768"/>
            <a:ext cx="11725275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43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68760"/>
            <a:ext cx="1170622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24336" y="1661458"/>
            <a:ext cx="23193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984432" y="1661458"/>
            <a:ext cx="15604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315780" y="3653577"/>
            <a:ext cx="15604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593866" y="3653577"/>
            <a:ext cx="211875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351584" y="4437112"/>
            <a:ext cx="93610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351584" y="5229200"/>
            <a:ext cx="28727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849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4467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95574" y="3328528"/>
            <a:ext cx="210853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995574" y="4105536"/>
            <a:ext cx="210853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30761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0768"/>
            <a:ext cx="1171575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34076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207568" y="2132856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9400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0768"/>
            <a:ext cx="11706225" cy="197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370149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195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68760"/>
            <a:ext cx="1166812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1279911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753600" y="1279911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351584" y="2171411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919974" y="2171411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640872" y="2171411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640872" y="3018904"/>
            <a:ext cx="2135648" cy="6312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783632" y="396770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611081" y="486916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1193760" y="4869160"/>
            <a:ext cx="73630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055440" y="5805264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9562" y="1340768"/>
            <a:ext cx="11572875" cy="4487391"/>
            <a:chOff x="309562" y="1340768"/>
            <a:chExt cx="11572875" cy="44873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1950" y="1340768"/>
              <a:ext cx="11468100" cy="1647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9562" y="3284984"/>
              <a:ext cx="11572875" cy="25431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532303" y="1351919"/>
            <a:ext cx="255133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943872" y="226511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316054" y="2238317"/>
            <a:ext cx="210853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509845" y="3301711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059542" y="3301711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943872" y="417416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9370906" y="417416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885922" y="5105487"/>
            <a:ext cx="339582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71587"/>
            <a:ext cx="1155382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78142" y="1294237"/>
            <a:ext cx="28064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416480" y="1271587"/>
            <a:ext cx="14564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55439" y="2177460"/>
            <a:ext cx="74717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643305" y="2177460"/>
            <a:ext cx="234559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984432" y="2177460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060020" y="4005064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431298" y="4005064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165974" y="4864023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38537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503712" y="227687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704112" y="227687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486346" y="321297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514377" y="321297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宽屏</PresentationFormat>
  <Paragraphs>0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76</cp:revision>
  <dcterms:created xsi:type="dcterms:W3CDTF">2015-09-16T06:44:00Z</dcterms:created>
  <dcterms:modified xsi:type="dcterms:W3CDTF">2025-08-26T07:11:08Z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