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4660"/>
  </p:normalViewPr>
  <p:slideViewPr>
    <p:cSldViewPr showGuides="1">
      <p:cViewPr varScale="1">
        <p:scale>
          <a:sx n="53" d="100"/>
          <a:sy n="53" d="100"/>
        </p:scale>
        <p:origin x="655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2300" y="2348880"/>
            <a:ext cx="5867400" cy="78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9800" y="3933056"/>
            <a:ext cx="7772400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1412776"/>
            <a:ext cx="793432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73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19361"/>
            <a:ext cx="11534775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1308145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663182" y="4062231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06346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9839325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1925985"/>
            <a:ext cx="6480720" cy="474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751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68760"/>
            <a:ext cx="11553825" cy="5114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63182" y="3964259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01803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28612" y="1342479"/>
            <a:ext cx="11534775" cy="5302126"/>
            <a:chOff x="328612" y="1342479"/>
            <a:chExt cx="11534775" cy="530212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18035" y="2843783"/>
              <a:ext cx="10906125" cy="6572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31504" y="3645024"/>
              <a:ext cx="1838325" cy="5905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29269" y="4365104"/>
              <a:ext cx="9372600" cy="5810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18035" y="5229200"/>
              <a:ext cx="10944225" cy="5429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631504" y="5949280"/>
              <a:ext cx="1743075" cy="69532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28612" y="1342479"/>
              <a:ext cx="11534775" cy="54292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894514" y="2004057"/>
              <a:ext cx="8439150" cy="685800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10663182" y="1308145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4589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243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182" y="1308145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4983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5067300" cy="120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2468910"/>
            <a:ext cx="11582400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7448" y="3154710"/>
            <a:ext cx="1066800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100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4" y="1412776"/>
            <a:ext cx="7246392" cy="4973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581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268760"/>
            <a:ext cx="10685636" cy="5256584"/>
            <a:chOff x="407368" y="1268760"/>
            <a:chExt cx="10685636" cy="525658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268760"/>
              <a:ext cx="10668000" cy="3524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4054" y="5048969"/>
              <a:ext cx="10648950" cy="14763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421359" y="3135085"/>
            <a:ext cx="1944216" cy="58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327370" y="3135085"/>
            <a:ext cx="1928869" cy="58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421359" y="4038599"/>
            <a:ext cx="1944216" cy="58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327370" y="4038599"/>
            <a:ext cx="3080998" cy="58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327370" y="5035447"/>
            <a:ext cx="3080998" cy="58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16952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4895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276872"/>
            <a:ext cx="367240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703512" y="3129449"/>
            <a:ext cx="108012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561998" y="4990906"/>
            <a:ext cx="1080120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56035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11525250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2926110"/>
            <a:ext cx="241248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287689" y="3529474"/>
            <a:ext cx="9361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112224" y="4120614"/>
            <a:ext cx="20609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687050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2204864"/>
            <a:ext cx="2004053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775520" y="3129449"/>
            <a:ext cx="259228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6913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32706"/>
            <a:ext cx="10582275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2204864"/>
            <a:ext cx="2292085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760296" y="4077072"/>
            <a:ext cx="105577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783632" y="4941168"/>
            <a:ext cx="105577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74142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956751"/>
            <a:ext cx="12961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06336" y="2564904"/>
            <a:ext cx="665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83432" y="3126014"/>
            <a:ext cx="12961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0882827" y="3128847"/>
            <a:ext cx="97381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77623" y="3728687"/>
            <a:ext cx="107119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3543300" cy="83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652" y="2132856"/>
            <a:ext cx="4333875" cy="59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551" y="2808734"/>
            <a:ext cx="7772400" cy="476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31704" y="3284984"/>
            <a:ext cx="4464496" cy="3356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100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2790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137362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985850" y="312622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59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161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134076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433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68760"/>
            <a:ext cx="11582400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348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34219"/>
            <a:ext cx="11515725" cy="5191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63182" y="1308145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663182" y="4062230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80865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68760"/>
            <a:ext cx="11620500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460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71</cp:revision>
  <dcterms:created xsi:type="dcterms:W3CDTF">2015-09-16T06:44:00Z</dcterms:created>
  <dcterms:modified xsi:type="dcterms:W3CDTF">2025-08-26T07:01:03Z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