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3100387"/>
            <a:ext cx="71532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345760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340768"/>
            <a:ext cx="104298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340768"/>
            <a:ext cx="102774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10977"/>
            <a:ext cx="115062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446594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340768"/>
            <a:ext cx="7056784" cy="526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7820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14450"/>
            <a:ext cx="115157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071901"/>
            <a:ext cx="7674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3717032"/>
            <a:ext cx="7674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00256" y="3720627"/>
            <a:ext cx="7674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5480" y="4365104"/>
            <a:ext cx="7674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305504" y="5049461"/>
            <a:ext cx="218950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076825" cy="118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584729"/>
            <a:ext cx="10267950" cy="87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950" y="3789040"/>
            <a:ext cx="1146810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950" y="4681376"/>
            <a:ext cx="11468100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950" y="5626067"/>
            <a:ext cx="61436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47800"/>
            <a:ext cx="102774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57187" y="1340768"/>
            <a:ext cx="11477625" cy="5328592"/>
            <a:chOff x="357187" y="1340768"/>
            <a:chExt cx="11477625" cy="53285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340768"/>
              <a:ext cx="11477625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2062" y="2204864"/>
              <a:ext cx="10572750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91447" y="3140968"/>
              <a:ext cx="8524875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91447" y="4149080"/>
              <a:ext cx="7753350" cy="6286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91447" y="5157192"/>
              <a:ext cx="7305675" cy="561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91447" y="6097860"/>
              <a:ext cx="8277225" cy="5715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218630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340768"/>
            <a:ext cx="11468100" cy="2646412"/>
            <a:chOff x="361950" y="1340768"/>
            <a:chExt cx="11468100" cy="26464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340768"/>
              <a:ext cx="11468100" cy="51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88405" y="2348880"/>
              <a:ext cx="10620375" cy="1638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268760"/>
            <a:ext cx="6851032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89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28612" y="1340768"/>
            <a:ext cx="11610852" cy="5196003"/>
            <a:chOff x="328612" y="1340768"/>
            <a:chExt cx="11610852" cy="51960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61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2132856"/>
              <a:ext cx="10668000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41541" y="3138487"/>
              <a:ext cx="5286375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3441" y="4058393"/>
              <a:ext cx="5324475" cy="6477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85547" y="5028247"/>
              <a:ext cx="5391150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71464" y="5927171"/>
              <a:ext cx="5295900" cy="6096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215057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34076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22229" y="131899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7559" y="1988840"/>
            <a:ext cx="6988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03712" y="1988840"/>
            <a:ext cx="6988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497284" y="1988840"/>
            <a:ext cx="6988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416480" y="1988840"/>
            <a:ext cx="12379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105670" y="2650970"/>
            <a:ext cx="12379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27141" y="1268760"/>
            <a:ext cx="10662502" cy="5271070"/>
            <a:chOff x="327141" y="1268760"/>
            <a:chExt cx="10662502" cy="527107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582275" cy="58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192499"/>
              <a:ext cx="8420100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9852" y="3098649"/>
              <a:ext cx="10601325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941" y="4068663"/>
              <a:ext cx="10544175" cy="5429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9852" y="5003277"/>
              <a:ext cx="10544175" cy="56653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27141" y="5949280"/>
              <a:ext cx="6905625" cy="59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22611"/>
            <a:ext cx="5544616" cy="533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8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156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32519"/>
            <a:ext cx="423630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976320" y="3356992"/>
            <a:ext cx="198059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31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251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7" y="2276872"/>
            <a:ext cx="180020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84032" y="3328528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61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632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40968"/>
            <a:ext cx="10140957" cy="212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838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013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8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0698"/>
            <a:ext cx="98107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67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9264"/>
            <a:ext cx="9895656" cy="51105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5877272"/>
            <a:ext cx="4772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564904"/>
            <a:ext cx="4772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92544" y="4725144"/>
            <a:ext cx="4772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581128"/>
            <a:ext cx="4772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0200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3182" y="445916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489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2025-08-26T06:23:36Z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